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6"/>
  </p:notesMasterIdLst>
  <p:sldIdLst>
    <p:sldId id="257" r:id="rId2"/>
    <p:sldId id="287" r:id="rId3"/>
    <p:sldId id="291" r:id="rId4"/>
    <p:sldId id="288" r:id="rId5"/>
    <p:sldId id="282" r:id="rId6"/>
    <p:sldId id="280" r:id="rId7"/>
    <p:sldId id="281" r:id="rId8"/>
    <p:sldId id="270" r:id="rId9"/>
    <p:sldId id="273" r:id="rId10"/>
    <p:sldId id="275" r:id="rId11"/>
    <p:sldId id="277" r:id="rId12"/>
    <p:sldId id="279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83" r:id="rId21"/>
    <p:sldId id="284" r:id="rId22"/>
    <p:sldId id="286" r:id="rId23"/>
    <p:sldId id="289" r:id="rId24"/>
    <p:sldId id="290" r:id="rId25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84B"/>
    <a:srgbClr val="FFFFFF"/>
    <a:srgbClr val="3AB371"/>
    <a:srgbClr val="1C90FF"/>
    <a:srgbClr val="F86AB4"/>
    <a:srgbClr val="1E90FF"/>
    <a:srgbClr val="E21010"/>
    <a:srgbClr val="3CB371"/>
    <a:srgbClr val="EA60A5"/>
    <a:srgbClr val="FF69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0" autoAdjust="0"/>
    <p:restoredTop sz="93881" autoAdjust="0"/>
  </p:normalViewPr>
  <p:slideViewPr>
    <p:cSldViewPr snapToGrid="0" snapToObjects="1">
      <p:cViewPr varScale="1">
        <p:scale>
          <a:sx n="58" d="100"/>
          <a:sy n="58" d="100"/>
        </p:scale>
        <p:origin x="164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470B2-E531-478D-9049-05B63B3992EA}" type="datetimeFigureOut">
              <a:rPr lang="ko-KR" altLang="en-US" smtClean="0"/>
              <a:t>2021-10-06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7D148-1FE8-4596-A7C5-08BCE3C71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9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7D148-1FE8-4596-A7C5-08BCE3C718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33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7D148-1FE8-4596-A7C5-08BCE3C718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1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7D148-1FE8-4596-A7C5-08BCE3C718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77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7D148-1FE8-4596-A7C5-08BCE3C718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68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7D148-1FE8-4596-A7C5-08BCE3C718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6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82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828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6279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316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415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200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609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997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954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61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912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24EB4-2BC3-2647-AE88-C922C39FCF55}" type="datetimeFigureOut">
              <a:rPr lang="en-KR" smtClean="0"/>
              <a:t>10/06/2021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04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sv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6.svg"/><Relationship Id="rId7" Type="http://schemas.openxmlformats.org/officeDocument/2006/relationships/image" Target="../media/image23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jpg"/><Relationship Id="rId9" Type="http://schemas.openxmlformats.org/officeDocument/2006/relationships/image" Target="../media/image101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6.svg"/><Relationship Id="rId7" Type="http://schemas.openxmlformats.org/officeDocument/2006/relationships/image" Target="../media/image23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jpg"/><Relationship Id="rId9" Type="http://schemas.openxmlformats.org/officeDocument/2006/relationships/image" Target="../media/image101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96.svg"/><Relationship Id="rId7" Type="http://schemas.openxmlformats.org/officeDocument/2006/relationships/image" Target="../media/image23.jp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5" Type="http://schemas.openxmlformats.org/officeDocument/2006/relationships/image" Target="../media/image98.jpg"/><Relationship Id="rId4" Type="http://schemas.openxmlformats.org/officeDocument/2006/relationships/image" Target="../media/image97.jpg"/><Relationship Id="rId9" Type="http://schemas.openxmlformats.org/officeDocument/2006/relationships/image" Target="../media/image10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jpg"/><Relationship Id="rId3" Type="http://schemas.openxmlformats.org/officeDocument/2006/relationships/image" Target="../media/image103.svg"/><Relationship Id="rId7" Type="http://schemas.openxmlformats.org/officeDocument/2006/relationships/image" Target="../media/image2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jpg"/><Relationship Id="rId11" Type="http://schemas.openxmlformats.org/officeDocument/2006/relationships/image" Target="../media/image96.svg"/><Relationship Id="rId5" Type="http://schemas.openxmlformats.org/officeDocument/2006/relationships/image" Target="../media/image98.jpg"/><Relationship Id="rId10" Type="http://schemas.openxmlformats.org/officeDocument/2006/relationships/image" Target="../media/image95.png"/><Relationship Id="rId4" Type="http://schemas.openxmlformats.org/officeDocument/2006/relationships/image" Target="../media/image97.jpg"/><Relationship Id="rId9" Type="http://schemas.openxmlformats.org/officeDocument/2006/relationships/image" Target="../media/image101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sv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2.svg"/><Relationship Id="rId5" Type="http://schemas.openxmlformats.org/officeDocument/2006/relationships/image" Target="../media/image38.sv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79EA5A9-4D67-401F-AD66-038497BE7090}"/>
              </a:ext>
            </a:extLst>
          </p:cNvPr>
          <p:cNvGrpSpPr/>
          <p:nvPr/>
        </p:nvGrpSpPr>
        <p:grpSpPr>
          <a:xfrm>
            <a:off x="8383351" y="1810662"/>
            <a:ext cx="136241" cy="135324"/>
            <a:chOff x="9593352" y="5027263"/>
            <a:chExt cx="136241" cy="135324"/>
          </a:xfrm>
        </p:grpSpPr>
        <p:cxnSp>
          <p:nvCxnSpPr>
            <p:cNvPr id="178" name="Straight Connector 24">
              <a:extLst>
                <a:ext uri="{FF2B5EF4-FFF2-40B4-BE49-F238E27FC236}">
                  <a16:creationId xmlns:a16="http://schemas.microsoft.com/office/drawing/2014/main" id="{F55D5998-C041-495C-90D2-6C0193DE999B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26">
              <a:extLst>
                <a:ext uri="{FF2B5EF4-FFF2-40B4-BE49-F238E27FC236}">
                  <a16:creationId xmlns:a16="http://schemas.microsoft.com/office/drawing/2014/main" id="{A9F0CB11-5E8E-45AE-BB37-AC3EDF856279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35">
              <a:extLst>
                <a:ext uri="{FF2B5EF4-FFF2-40B4-BE49-F238E27FC236}">
                  <a16:creationId xmlns:a16="http://schemas.microsoft.com/office/drawing/2014/main" id="{C142591E-0ED6-48E1-AC7A-670E4296D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95B2C9E1-AFDD-4CC9-AD34-C13D942F5988}"/>
              </a:ext>
            </a:extLst>
          </p:cNvPr>
          <p:cNvGrpSpPr/>
          <p:nvPr/>
        </p:nvGrpSpPr>
        <p:grpSpPr>
          <a:xfrm>
            <a:off x="5716139" y="1796421"/>
            <a:ext cx="194409" cy="194409"/>
            <a:chOff x="4043971" y="5007832"/>
            <a:chExt cx="194409" cy="194409"/>
          </a:xfrm>
        </p:grpSpPr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08B42C89-6988-4BD9-9F06-461E08E61D7B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B5D3040-1828-4B40-8E9B-C3BF2CA5719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90D19540-1365-4742-986E-B7CCE1DF0707}"/>
              </a:ext>
            </a:extLst>
          </p:cNvPr>
          <p:cNvGrpSpPr/>
          <p:nvPr/>
        </p:nvGrpSpPr>
        <p:grpSpPr>
          <a:xfrm rot="18900000">
            <a:off x="1929478" y="1796421"/>
            <a:ext cx="194409" cy="194409"/>
            <a:chOff x="4043971" y="5007832"/>
            <a:chExt cx="194409" cy="194409"/>
          </a:xfrm>
        </p:grpSpPr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99012EC-A7D9-45D9-8659-B6D684ADA23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A75B21B7-1768-46F7-A998-44DD5614B0AC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2">
            <a:extLst>
              <a:ext uri="{FF2B5EF4-FFF2-40B4-BE49-F238E27FC236}">
                <a16:creationId xmlns:a16="http://schemas.microsoft.com/office/drawing/2014/main" id="{C0A93BF2-6301-4B7B-8D16-AE7E6F7EF05A}"/>
              </a:ext>
            </a:extLst>
          </p:cNvPr>
          <p:cNvGrpSpPr/>
          <p:nvPr/>
        </p:nvGrpSpPr>
        <p:grpSpPr>
          <a:xfrm>
            <a:off x="2216111" y="4467278"/>
            <a:ext cx="2374856" cy="342401"/>
            <a:chOff x="1861861" y="1201050"/>
            <a:chExt cx="2922900" cy="421416"/>
          </a:xfrm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AA90B71F-F02F-4633-8D1C-E63662F84A97}"/>
                </a:ext>
              </a:extLst>
            </p:cNvPr>
            <p:cNvSpPr/>
            <p:nvPr/>
          </p:nvSpPr>
          <p:spPr>
            <a:xfrm>
              <a:off x="1861861" y="1295035"/>
              <a:ext cx="212141" cy="212141"/>
            </a:xfrm>
            <a:prstGeom prst="rect">
              <a:avLst/>
            </a:prstGeom>
            <a:solidFill>
              <a:srgbClr val="1C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6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08971B-3B94-48A7-921C-D80A88BECBF7}"/>
                </a:ext>
              </a:extLst>
            </p:cNvPr>
            <p:cNvSpPr txBox="1"/>
            <p:nvPr/>
          </p:nvSpPr>
          <p:spPr>
            <a:xfrm>
              <a:off x="2257756" y="1201050"/>
              <a:ext cx="2527005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25">
                  <a:latin typeface="Arial" panose="020B0604020202020204" pitchFamily="34" charset="0"/>
                  <a:cs typeface="Arial" panose="020B0604020202020204" pitchFamily="34" charset="0"/>
                </a:rPr>
                <a:t>DAO-CP (proposed)</a:t>
              </a:r>
              <a:endParaRPr lang="en-KR" altLang="ko-KR" sz="16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Group 3">
            <a:extLst>
              <a:ext uri="{FF2B5EF4-FFF2-40B4-BE49-F238E27FC236}">
                <a16:creationId xmlns:a16="http://schemas.microsoft.com/office/drawing/2014/main" id="{F78940DE-8BA1-43A5-84F5-3FD2E0325B06}"/>
              </a:ext>
            </a:extLst>
          </p:cNvPr>
          <p:cNvGrpSpPr/>
          <p:nvPr/>
        </p:nvGrpSpPr>
        <p:grpSpPr>
          <a:xfrm>
            <a:off x="5327792" y="4467278"/>
            <a:ext cx="941690" cy="342401"/>
            <a:chOff x="4885718" y="1201050"/>
            <a:chExt cx="1159003" cy="421416"/>
          </a:xfrm>
        </p:grpSpPr>
        <p:sp>
          <p:nvSpPr>
            <p:cNvPr id="77" name="Rectangle 10">
              <a:extLst>
                <a:ext uri="{FF2B5EF4-FFF2-40B4-BE49-F238E27FC236}">
                  <a16:creationId xmlns:a16="http://schemas.microsoft.com/office/drawing/2014/main" id="{B21D233D-442E-4EF6-894A-AFAEB1C62AA2}"/>
                </a:ext>
              </a:extLst>
            </p:cNvPr>
            <p:cNvSpPr/>
            <p:nvPr/>
          </p:nvSpPr>
          <p:spPr>
            <a:xfrm>
              <a:off x="4885718" y="1295035"/>
              <a:ext cx="212141" cy="212141"/>
            </a:xfrm>
            <a:prstGeom prst="rect">
              <a:avLst/>
            </a:prstGeom>
            <a:solidFill>
              <a:srgbClr val="3AB3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6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96800ED-270F-4545-8EE6-373EFA4D896E}"/>
                </a:ext>
              </a:extLst>
            </p:cNvPr>
            <p:cNvSpPr txBox="1"/>
            <p:nvPr/>
          </p:nvSpPr>
          <p:spPr>
            <a:xfrm>
              <a:off x="5290668" y="1201050"/>
              <a:ext cx="754053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25" dirty="0">
                  <a:latin typeface="Arial" panose="020B0604020202020204" pitchFamily="34" charset="0"/>
                  <a:cs typeface="Arial" panose="020B0604020202020204" pitchFamily="34" charset="0"/>
                </a:rPr>
                <a:t>DTD</a:t>
              </a:r>
              <a:endParaRPr lang="en-KR" altLang="ko-KR" sz="16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Group 6">
            <a:extLst>
              <a:ext uri="{FF2B5EF4-FFF2-40B4-BE49-F238E27FC236}">
                <a16:creationId xmlns:a16="http://schemas.microsoft.com/office/drawing/2014/main" id="{87E709AC-21B6-4C93-B828-CBF20AC65410}"/>
              </a:ext>
            </a:extLst>
          </p:cNvPr>
          <p:cNvGrpSpPr/>
          <p:nvPr/>
        </p:nvGrpSpPr>
        <p:grpSpPr>
          <a:xfrm>
            <a:off x="7119760" y="4467278"/>
            <a:ext cx="1451089" cy="342401"/>
            <a:chOff x="6949908" y="1201050"/>
            <a:chExt cx="1785957" cy="421416"/>
          </a:xfrm>
        </p:grpSpPr>
        <p:sp>
          <p:nvSpPr>
            <p:cNvPr id="80" name="Rectangle 11">
              <a:extLst>
                <a:ext uri="{FF2B5EF4-FFF2-40B4-BE49-F238E27FC236}">
                  <a16:creationId xmlns:a16="http://schemas.microsoft.com/office/drawing/2014/main" id="{15E73A41-03B7-4059-BD44-77FE99F50006}"/>
                </a:ext>
              </a:extLst>
            </p:cNvPr>
            <p:cNvSpPr/>
            <p:nvPr/>
          </p:nvSpPr>
          <p:spPr>
            <a:xfrm>
              <a:off x="6949908" y="1295035"/>
              <a:ext cx="212141" cy="212141"/>
            </a:xfrm>
            <a:prstGeom prst="rect">
              <a:avLst/>
            </a:prstGeom>
            <a:solidFill>
              <a:srgbClr val="F8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6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81B63E-0769-47A3-8ACF-C01A213BDF3F}"/>
                </a:ext>
              </a:extLst>
            </p:cNvPr>
            <p:cNvSpPr txBox="1"/>
            <p:nvPr/>
          </p:nvSpPr>
          <p:spPr>
            <a:xfrm>
              <a:off x="7411635" y="1201050"/>
              <a:ext cx="132423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25" dirty="0" err="1">
                  <a:latin typeface="Arial" panose="020B0604020202020204" pitchFamily="34" charset="0"/>
                  <a:cs typeface="Arial" panose="020B0604020202020204" pitchFamily="34" charset="0"/>
                </a:rPr>
                <a:t>OnlineCP</a:t>
              </a:r>
              <a:endParaRPr lang="en-KR" altLang="ko-KR" sz="16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Group 7">
            <a:extLst>
              <a:ext uri="{FF2B5EF4-FFF2-40B4-BE49-F238E27FC236}">
                <a16:creationId xmlns:a16="http://schemas.microsoft.com/office/drawing/2014/main" id="{DAEADD06-5651-40AB-8160-6D1856439223}"/>
              </a:ext>
            </a:extLst>
          </p:cNvPr>
          <p:cNvGrpSpPr/>
          <p:nvPr/>
        </p:nvGrpSpPr>
        <p:grpSpPr>
          <a:xfrm>
            <a:off x="9323073" y="4467278"/>
            <a:ext cx="1196837" cy="342401"/>
            <a:chOff x="9475825" y="1201050"/>
            <a:chExt cx="1473029" cy="421416"/>
          </a:xfrm>
        </p:grpSpPr>
        <p:sp>
          <p:nvSpPr>
            <p:cNvPr id="83" name="Rectangle 12">
              <a:extLst>
                <a:ext uri="{FF2B5EF4-FFF2-40B4-BE49-F238E27FC236}">
                  <a16:creationId xmlns:a16="http://schemas.microsoft.com/office/drawing/2014/main" id="{15A8B03A-0858-4039-BAB1-5E2EBBD3B1F5}"/>
                </a:ext>
              </a:extLst>
            </p:cNvPr>
            <p:cNvSpPr/>
            <p:nvPr/>
          </p:nvSpPr>
          <p:spPr>
            <a:xfrm>
              <a:off x="9475825" y="1295035"/>
              <a:ext cx="212141" cy="212141"/>
            </a:xfrm>
            <a:prstGeom prst="rect">
              <a:avLst/>
            </a:prstGeom>
            <a:solidFill>
              <a:srgbClr val="FCA8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6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36F7DEA-9655-436F-966D-182BF60920CA}"/>
                </a:ext>
              </a:extLst>
            </p:cNvPr>
            <p:cNvSpPr txBox="1"/>
            <p:nvPr/>
          </p:nvSpPr>
          <p:spPr>
            <a:xfrm>
              <a:off x="9850441" y="1201050"/>
              <a:ext cx="1098413" cy="421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25" dirty="0">
                  <a:latin typeface="Arial" panose="020B0604020202020204" pitchFamily="34" charset="0"/>
                  <a:cs typeface="Arial" panose="020B0604020202020204" pitchFamily="34" charset="0"/>
                </a:rPr>
                <a:t>Full-CP</a:t>
              </a:r>
              <a:endParaRPr lang="en-KR" altLang="ko-KR" sz="16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Oval 19">
            <a:extLst>
              <a:ext uri="{FF2B5EF4-FFF2-40B4-BE49-F238E27FC236}">
                <a16:creationId xmlns:a16="http://schemas.microsoft.com/office/drawing/2014/main" id="{91B43025-5182-44A9-AA16-CA726B05FCB8}"/>
              </a:ext>
            </a:extLst>
          </p:cNvPr>
          <p:cNvSpPr/>
          <p:nvPr/>
        </p:nvSpPr>
        <p:spPr>
          <a:xfrm>
            <a:off x="1371961" y="5780820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21">
            <a:extLst>
              <a:ext uri="{FF2B5EF4-FFF2-40B4-BE49-F238E27FC236}">
                <a16:creationId xmlns:a16="http://schemas.microsoft.com/office/drawing/2014/main" id="{279FCD44-FCC4-46EF-B5A5-223F40A7F81B}"/>
              </a:ext>
            </a:extLst>
          </p:cNvPr>
          <p:cNvSpPr/>
          <p:nvPr/>
        </p:nvSpPr>
        <p:spPr>
          <a:xfrm>
            <a:off x="5588257" y="5781514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riangle 22">
            <a:extLst>
              <a:ext uri="{FF2B5EF4-FFF2-40B4-BE49-F238E27FC236}">
                <a16:creationId xmlns:a16="http://schemas.microsoft.com/office/drawing/2014/main" id="{FD45AAEB-5DE1-4EB4-97E8-25FF68DD593A}"/>
              </a:ext>
            </a:extLst>
          </p:cNvPr>
          <p:cNvSpPr/>
          <p:nvPr/>
        </p:nvSpPr>
        <p:spPr>
          <a:xfrm>
            <a:off x="7692885" y="5781514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3CC12A-4511-4C04-B2FA-2B877DA06AAD}"/>
              </a:ext>
            </a:extLst>
          </p:cNvPr>
          <p:cNvGrpSpPr/>
          <p:nvPr/>
        </p:nvGrpSpPr>
        <p:grpSpPr>
          <a:xfrm>
            <a:off x="9823996" y="5788996"/>
            <a:ext cx="136241" cy="135324"/>
            <a:chOff x="9593352" y="5027263"/>
            <a:chExt cx="136241" cy="135324"/>
          </a:xfrm>
        </p:grpSpPr>
        <p:cxnSp>
          <p:nvCxnSpPr>
            <p:cNvPr id="91" name="Straight Connector 24">
              <a:extLst>
                <a:ext uri="{FF2B5EF4-FFF2-40B4-BE49-F238E27FC236}">
                  <a16:creationId xmlns:a16="http://schemas.microsoft.com/office/drawing/2014/main" id="{B02634AD-0EB8-4BE0-83B4-60FBF64F4CC2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26">
              <a:extLst>
                <a:ext uri="{FF2B5EF4-FFF2-40B4-BE49-F238E27FC236}">
                  <a16:creationId xmlns:a16="http://schemas.microsoft.com/office/drawing/2014/main" id="{9AFE82FF-B923-4A07-9DD0-265105B42FCE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35">
              <a:extLst>
                <a:ext uri="{FF2B5EF4-FFF2-40B4-BE49-F238E27FC236}">
                  <a16:creationId xmlns:a16="http://schemas.microsoft.com/office/drawing/2014/main" id="{5E615FDC-701F-4651-A85B-B7549D13D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D8AD96B-1D9F-4863-8AE0-631BD5037CCB}"/>
              </a:ext>
            </a:extLst>
          </p:cNvPr>
          <p:cNvSpPr txBox="1"/>
          <p:nvPr/>
        </p:nvSpPr>
        <p:spPr>
          <a:xfrm>
            <a:off x="9960237" y="5687373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50)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24659D-0979-45E5-9A13-2FBA37A65874}"/>
              </a:ext>
            </a:extLst>
          </p:cNvPr>
          <p:cNvGrpSpPr/>
          <p:nvPr/>
        </p:nvGrpSpPr>
        <p:grpSpPr>
          <a:xfrm>
            <a:off x="3467166" y="5759454"/>
            <a:ext cx="194409" cy="194409"/>
            <a:chOff x="4043971" y="5007832"/>
            <a:chExt cx="194409" cy="194409"/>
          </a:xfrm>
        </p:grpSpPr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11C8816-0553-4316-9B2E-E245EE8652AE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377336A-20E4-4CE4-8DDD-0CE12E6C2B2D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CD65754-ABC5-4318-BF04-2D9180961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387719"/>
              </p:ext>
            </p:extLst>
          </p:nvPr>
        </p:nvGraphicFramePr>
        <p:xfrm>
          <a:off x="1030354" y="6820936"/>
          <a:ext cx="11453320" cy="30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0664">
                  <a:extLst>
                    <a:ext uri="{9D8B030D-6E8A-4147-A177-3AD203B41FA5}">
                      <a16:colId xmlns:a16="http://schemas.microsoft.com/office/drawing/2014/main" val="3557699327"/>
                    </a:ext>
                  </a:extLst>
                </a:gridCol>
                <a:gridCol w="2290664">
                  <a:extLst>
                    <a:ext uri="{9D8B030D-6E8A-4147-A177-3AD203B41FA5}">
                      <a16:colId xmlns:a16="http://schemas.microsoft.com/office/drawing/2014/main" val="163117506"/>
                    </a:ext>
                  </a:extLst>
                </a:gridCol>
                <a:gridCol w="2290664">
                  <a:extLst>
                    <a:ext uri="{9D8B030D-6E8A-4147-A177-3AD203B41FA5}">
                      <a16:colId xmlns:a16="http://schemas.microsoft.com/office/drawing/2014/main" val="1867631082"/>
                    </a:ext>
                  </a:extLst>
                </a:gridCol>
                <a:gridCol w="2290664">
                  <a:extLst>
                    <a:ext uri="{9D8B030D-6E8A-4147-A177-3AD203B41FA5}">
                      <a16:colId xmlns:a16="http://schemas.microsoft.com/office/drawing/2014/main" val="2987606676"/>
                    </a:ext>
                  </a:extLst>
                </a:gridCol>
                <a:gridCol w="2290664">
                  <a:extLst>
                    <a:ext uri="{9D8B030D-6E8A-4147-A177-3AD203B41FA5}">
                      <a16:colId xmlns:a16="http://schemas.microsoft.com/office/drawing/2014/main" val="2766682474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82619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860C408D-DA05-49BF-AAE0-EEE62D59523E}"/>
              </a:ext>
            </a:extLst>
          </p:cNvPr>
          <p:cNvSpPr txBox="1"/>
          <p:nvPr/>
        </p:nvSpPr>
        <p:spPr>
          <a:xfrm>
            <a:off x="7867219" y="5687373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40)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A9C21D-65AE-43AA-A8FA-5A3292CC7023}"/>
              </a:ext>
            </a:extLst>
          </p:cNvPr>
          <p:cNvSpPr txBox="1"/>
          <p:nvPr/>
        </p:nvSpPr>
        <p:spPr>
          <a:xfrm>
            <a:off x="5751771" y="5687373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4BDA6A-601A-4BA9-A122-2B6A8047FED5}"/>
              </a:ext>
            </a:extLst>
          </p:cNvPr>
          <p:cNvSpPr txBox="1"/>
          <p:nvPr/>
        </p:nvSpPr>
        <p:spPr>
          <a:xfrm>
            <a:off x="3644107" y="5687373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2B6C3D-FBEE-4235-B33F-0461EA8CAF8D}"/>
              </a:ext>
            </a:extLst>
          </p:cNvPr>
          <p:cNvSpPr txBox="1"/>
          <p:nvPr/>
        </p:nvSpPr>
        <p:spPr>
          <a:xfrm>
            <a:off x="1538515" y="5687373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19">
            <a:extLst>
              <a:ext uri="{FF2B5EF4-FFF2-40B4-BE49-F238E27FC236}">
                <a16:creationId xmlns:a16="http://schemas.microsoft.com/office/drawing/2014/main" id="{C13F88BB-C06C-46BA-B3E2-EABD3F9E3583}"/>
              </a:ext>
            </a:extLst>
          </p:cNvPr>
          <p:cNvSpPr/>
          <p:nvPr/>
        </p:nvSpPr>
        <p:spPr>
          <a:xfrm>
            <a:off x="954515" y="6246930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21">
            <a:extLst>
              <a:ext uri="{FF2B5EF4-FFF2-40B4-BE49-F238E27FC236}">
                <a16:creationId xmlns:a16="http://schemas.microsoft.com/office/drawing/2014/main" id="{3C93E88D-FA2F-421D-93BC-F924E8F80F6E}"/>
              </a:ext>
            </a:extLst>
          </p:cNvPr>
          <p:cNvSpPr/>
          <p:nvPr/>
        </p:nvSpPr>
        <p:spPr>
          <a:xfrm>
            <a:off x="5532110" y="6247624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riangle 22">
            <a:extLst>
              <a:ext uri="{FF2B5EF4-FFF2-40B4-BE49-F238E27FC236}">
                <a16:creationId xmlns:a16="http://schemas.microsoft.com/office/drawing/2014/main" id="{40B36501-EC5C-428A-BCD6-9501F63B69C7}"/>
              </a:ext>
            </a:extLst>
          </p:cNvPr>
          <p:cNvSpPr/>
          <p:nvPr/>
        </p:nvSpPr>
        <p:spPr>
          <a:xfrm>
            <a:off x="7807741" y="6247624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3F62E7D-A005-4790-9555-84FD87127526}"/>
              </a:ext>
            </a:extLst>
          </p:cNvPr>
          <p:cNvGrpSpPr/>
          <p:nvPr/>
        </p:nvGrpSpPr>
        <p:grpSpPr>
          <a:xfrm>
            <a:off x="10122566" y="6255106"/>
            <a:ext cx="136241" cy="135324"/>
            <a:chOff x="9593352" y="5027263"/>
            <a:chExt cx="136241" cy="135324"/>
          </a:xfrm>
        </p:grpSpPr>
        <p:cxnSp>
          <p:nvCxnSpPr>
            <p:cNvPr id="63" name="Straight Connector 24">
              <a:extLst>
                <a:ext uri="{FF2B5EF4-FFF2-40B4-BE49-F238E27FC236}">
                  <a16:creationId xmlns:a16="http://schemas.microsoft.com/office/drawing/2014/main" id="{1066725C-40B9-4FD3-A4C6-F12321C1A6F9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26">
              <a:extLst>
                <a:ext uri="{FF2B5EF4-FFF2-40B4-BE49-F238E27FC236}">
                  <a16:creationId xmlns:a16="http://schemas.microsoft.com/office/drawing/2014/main" id="{0B8E9A2D-5AB9-4517-85EB-E683D57AEF0E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35">
              <a:extLst>
                <a:ext uri="{FF2B5EF4-FFF2-40B4-BE49-F238E27FC236}">
                  <a16:creationId xmlns:a16="http://schemas.microsoft.com/office/drawing/2014/main" id="{43713101-B224-4F3F-843E-7B7A4CC50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BFFA6EC-2651-44B5-AA6A-C8A790EBE0EE}"/>
              </a:ext>
            </a:extLst>
          </p:cNvPr>
          <p:cNvSpPr txBox="1"/>
          <p:nvPr/>
        </p:nvSpPr>
        <p:spPr>
          <a:xfrm>
            <a:off x="10258807" y="6153483"/>
            <a:ext cx="201048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Synthetic (Rank 50)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90BA760-13F6-423E-A05F-C56CB417F590}"/>
              </a:ext>
            </a:extLst>
          </p:cNvPr>
          <p:cNvGrpSpPr/>
          <p:nvPr/>
        </p:nvGrpSpPr>
        <p:grpSpPr>
          <a:xfrm>
            <a:off x="3225402" y="6225564"/>
            <a:ext cx="194409" cy="194409"/>
            <a:chOff x="4043971" y="5007832"/>
            <a:chExt cx="194409" cy="194409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BC27188-9083-4634-8DEE-DA667BD16454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40864FA-4F56-4B3C-9E4A-FD7CC937C763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E01F5FF8-4093-49FD-A361-95A0C6D34EAC}"/>
              </a:ext>
            </a:extLst>
          </p:cNvPr>
          <p:cNvSpPr txBox="1"/>
          <p:nvPr/>
        </p:nvSpPr>
        <p:spPr>
          <a:xfrm>
            <a:off x="7982075" y="6153483"/>
            <a:ext cx="201048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Synthetic (Rank 40)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DE44643-C77F-4694-9EF6-9E946F19E56E}"/>
              </a:ext>
            </a:extLst>
          </p:cNvPr>
          <p:cNvSpPr txBox="1"/>
          <p:nvPr/>
        </p:nvSpPr>
        <p:spPr>
          <a:xfrm>
            <a:off x="5695624" y="6153483"/>
            <a:ext cx="201048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Synthetic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8D1976-7819-402F-8EBD-DD90D220467D}"/>
              </a:ext>
            </a:extLst>
          </p:cNvPr>
          <p:cNvSpPr txBox="1"/>
          <p:nvPr/>
        </p:nvSpPr>
        <p:spPr>
          <a:xfrm>
            <a:off x="3402343" y="6153483"/>
            <a:ext cx="201048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Synthetic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B093C85-C346-44D8-9F9D-996CB79DB95B}"/>
              </a:ext>
            </a:extLst>
          </p:cNvPr>
          <p:cNvSpPr txBox="1"/>
          <p:nvPr/>
        </p:nvSpPr>
        <p:spPr>
          <a:xfrm>
            <a:off x="1121069" y="6153483"/>
            <a:ext cx="201048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Synthetic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19">
            <a:extLst>
              <a:ext uri="{FF2B5EF4-FFF2-40B4-BE49-F238E27FC236}">
                <a16:creationId xmlns:a16="http://schemas.microsoft.com/office/drawing/2014/main" id="{BA9FA867-FEE5-427D-9CCE-F24B7E320A3E}"/>
              </a:ext>
            </a:extLst>
          </p:cNvPr>
          <p:cNvSpPr/>
          <p:nvPr/>
        </p:nvSpPr>
        <p:spPr>
          <a:xfrm>
            <a:off x="954515" y="7391413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21">
            <a:extLst>
              <a:ext uri="{FF2B5EF4-FFF2-40B4-BE49-F238E27FC236}">
                <a16:creationId xmlns:a16="http://schemas.microsoft.com/office/drawing/2014/main" id="{110691CF-8173-4E2C-B596-9A1E2CE2B9FF}"/>
              </a:ext>
            </a:extLst>
          </p:cNvPr>
          <p:cNvSpPr/>
          <p:nvPr/>
        </p:nvSpPr>
        <p:spPr>
          <a:xfrm>
            <a:off x="5532110" y="7392107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riangle 22">
            <a:extLst>
              <a:ext uri="{FF2B5EF4-FFF2-40B4-BE49-F238E27FC236}">
                <a16:creationId xmlns:a16="http://schemas.microsoft.com/office/drawing/2014/main" id="{8C69E9B9-514C-4540-BBFD-23FAF5110184}"/>
              </a:ext>
            </a:extLst>
          </p:cNvPr>
          <p:cNvSpPr/>
          <p:nvPr/>
        </p:nvSpPr>
        <p:spPr>
          <a:xfrm>
            <a:off x="7807741" y="7392107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6503643-EB30-4791-800A-9DC53A9565CC}"/>
              </a:ext>
            </a:extLst>
          </p:cNvPr>
          <p:cNvGrpSpPr/>
          <p:nvPr/>
        </p:nvGrpSpPr>
        <p:grpSpPr>
          <a:xfrm>
            <a:off x="10122566" y="7399589"/>
            <a:ext cx="136241" cy="135324"/>
            <a:chOff x="9593352" y="5027263"/>
            <a:chExt cx="136241" cy="135324"/>
          </a:xfrm>
        </p:grpSpPr>
        <p:cxnSp>
          <p:nvCxnSpPr>
            <p:cNvPr id="103" name="Straight Connector 24">
              <a:extLst>
                <a:ext uri="{FF2B5EF4-FFF2-40B4-BE49-F238E27FC236}">
                  <a16:creationId xmlns:a16="http://schemas.microsoft.com/office/drawing/2014/main" id="{EAB2C095-CED5-4800-908F-F9968DFFC3B9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6">
              <a:extLst>
                <a:ext uri="{FF2B5EF4-FFF2-40B4-BE49-F238E27FC236}">
                  <a16:creationId xmlns:a16="http://schemas.microsoft.com/office/drawing/2014/main" id="{BC35D823-C3DD-4584-817B-5D1A131617C1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5">
              <a:extLst>
                <a:ext uri="{FF2B5EF4-FFF2-40B4-BE49-F238E27FC236}">
                  <a16:creationId xmlns:a16="http://schemas.microsoft.com/office/drawing/2014/main" id="{8C701964-F305-4505-971A-6E6DD684B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98D9FC2C-27FD-4DD8-B864-943127EE3600}"/>
              </a:ext>
            </a:extLst>
          </p:cNvPr>
          <p:cNvSpPr txBox="1"/>
          <p:nvPr/>
        </p:nvSpPr>
        <p:spPr>
          <a:xfrm>
            <a:off x="10258807" y="7297966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50)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B8867C3-11AC-4530-A722-D6ACF26078CC}"/>
              </a:ext>
            </a:extLst>
          </p:cNvPr>
          <p:cNvGrpSpPr/>
          <p:nvPr/>
        </p:nvGrpSpPr>
        <p:grpSpPr>
          <a:xfrm>
            <a:off x="3225402" y="7370047"/>
            <a:ext cx="194409" cy="194409"/>
            <a:chOff x="4043971" y="5007832"/>
            <a:chExt cx="194409" cy="194409"/>
          </a:xfrm>
        </p:grpSpPr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6BBACFE8-F9E8-4AC1-88D8-AB8F3EC7D80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D6BCECA-40FE-4668-A1EB-B37D09025AC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6139E6EA-9D44-46F0-A67E-617673B0F7AF}"/>
              </a:ext>
            </a:extLst>
          </p:cNvPr>
          <p:cNvSpPr txBox="1"/>
          <p:nvPr/>
        </p:nvSpPr>
        <p:spPr>
          <a:xfrm>
            <a:off x="7982075" y="7297966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40)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66D0288-D18C-40E5-92B2-C9CFA4222A7E}"/>
              </a:ext>
            </a:extLst>
          </p:cNvPr>
          <p:cNvSpPr txBox="1"/>
          <p:nvPr/>
        </p:nvSpPr>
        <p:spPr>
          <a:xfrm>
            <a:off x="5695624" y="7297966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FD5E8A8-9837-4727-BD90-E6CC48C0FD95}"/>
              </a:ext>
            </a:extLst>
          </p:cNvPr>
          <p:cNvSpPr txBox="1"/>
          <p:nvPr/>
        </p:nvSpPr>
        <p:spPr>
          <a:xfrm>
            <a:off x="3402343" y="7297966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6D3ADB-0F3A-4305-BC83-2D20694376AC}"/>
              </a:ext>
            </a:extLst>
          </p:cNvPr>
          <p:cNvSpPr txBox="1"/>
          <p:nvPr/>
        </p:nvSpPr>
        <p:spPr>
          <a:xfrm>
            <a:off x="1121069" y="7297966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val 19">
            <a:extLst>
              <a:ext uri="{FF2B5EF4-FFF2-40B4-BE49-F238E27FC236}">
                <a16:creationId xmlns:a16="http://schemas.microsoft.com/office/drawing/2014/main" id="{A5969204-E46E-4E2B-A50C-081FE975386F}"/>
              </a:ext>
            </a:extLst>
          </p:cNvPr>
          <p:cNvSpPr/>
          <p:nvPr/>
        </p:nvSpPr>
        <p:spPr>
          <a:xfrm>
            <a:off x="954515" y="7810670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21">
            <a:extLst>
              <a:ext uri="{FF2B5EF4-FFF2-40B4-BE49-F238E27FC236}">
                <a16:creationId xmlns:a16="http://schemas.microsoft.com/office/drawing/2014/main" id="{37577251-1F6C-463D-ACC4-C99E8EF14A17}"/>
              </a:ext>
            </a:extLst>
          </p:cNvPr>
          <p:cNvSpPr/>
          <p:nvPr/>
        </p:nvSpPr>
        <p:spPr>
          <a:xfrm>
            <a:off x="5532110" y="7811364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riangle 22">
            <a:extLst>
              <a:ext uri="{FF2B5EF4-FFF2-40B4-BE49-F238E27FC236}">
                <a16:creationId xmlns:a16="http://schemas.microsoft.com/office/drawing/2014/main" id="{410E2719-D3B8-436B-9EEF-22C01CD30FFD}"/>
              </a:ext>
            </a:extLst>
          </p:cNvPr>
          <p:cNvSpPr/>
          <p:nvPr/>
        </p:nvSpPr>
        <p:spPr>
          <a:xfrm>
            <a:off x="7807741" y="7811364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AFE25B7-25F9-4D38-9D04-76AC4E5079C8}"/>
              </a:ext>
            </a:extLst>
          </p:cNvPr>
          <p:cNvGrpSpPr/>
          <p:nvPr/>
        </p:nvGrpSpPr>
        <p:grpSpPr>
          <a:xfrm>
            <a:off x="10122566" y="7818846"/>
            <a:ext cx="136241" cy="135324"/>
            <a:chOff x="9593352" y="5027263"/>
            <a:chExt cx="136241" cy="135324"/>
          </a:xfrm>
        </p:grpSpPr>
        <p:cxnSp>
          <p:nvCxnSpPr>
            <p:cNvPr id="118" name="Straight Connector 24">
              <a:extLst>
                <a:ext uri="{FF2B5EF4-FFF2-40B4-BE49-F238E27FC236}">
                  <a16:creationId xmlns:a16="http://schemas.microsoft.com/office/drawing/2014/main" id="{23FA47CA-0BBD-453D-A9A2-EF35A4080415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26">
              <a:extLst>
                <a:ext uri="{FF2B5EF4-FFF2-40B4-BE49-F238E27FC236}">
                  <a16:creationId xmlns:a16="http://schemas.microsoft.com/office/drawing/2014/main" id="{3FFB9A18-7EA0-4A9F-B9BD-BC251939F8E4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35">
              <a:extLst>
                <a:ext uri="{FF2B5EF4-FFF2-40B4-BE49-F238E27FC236}">
                  <a16:creationId xmlns:a16="http://schemas.microsoft.com/office/drawing/2014/main" id="{D6C520C4-5D5C-4AA2-9ED2-9D999539A8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ECCC8D51-DF74-4261-BC48-4282C63E9EBB}"/>
              </a:ext>
            </a:extLst>
          </p:cNvPr>
          <p:cNvSpPr txBox="1"/>
          <p:nvPr/>
        </p:nvSpPr>
        <p:spPr>
          <a:xfrm>
            <a:off x="10258807" y="7717223"/>
            <a:ext cx="167545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Stock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2E5E369-F3A5-46A0-ACE2-CE7C4530EF02}"/>
              </a:ext>
            </a:extLst>
          </p:cNvPr>
          <p:cNvGrpSpPr/>
          <p:nvPr/>
        </p:nvGrpSpPr>
        <p:grpSpPr>
          <a:xfrm>
            <a:off x="3225402" y="7789304"/>
            <a:ext cx="194409" cy="194409"/>
            <a:chOff x="4043971" y="5007832"/>
            <a:chExt cx="194409" cy="194409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0446B2C-BAF4-4E3D-965E-501E01879245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7038B8F-EBDB-491D-9F53-C1F2330C1AF9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D92D4EF9-B00C-46E4-B0D3-DAEC1DFEF416}"/>
              </a:ext>
            </a:extLst>
          </p:cNvPr>
          <p:cNvSpPr txBox="1"/>
          <p:nvPr/>
        </p:nvSpPr>
        <p:spPr>
          <a:xfrm>
            <a:off x="7982075" y="7717223"/>
            <a:ext cx="167545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Stock (Rank 25)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5EF32B9-6451-4EF4-84AD-888D102CC596}"/>
              </a:ext>
            </a:extLst>
          </p:cNvPr>
          <p:cNvSpPr txBox="1"/>
          <p:nvPr/>
        </p:nvSpPr>
        <p:spPr>
          <a:xfrm>
            <a:off x="5695624" y="7717223"/>
            <a:ext cx="167545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Stock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D736836-D31D-46FA-926D-A5325A69F020}"/>
              </a:ext>
            </a:extLst>
          </p:cNvPr>
          <p:cNvSpPr txBox="1"/>
          <p:nvPr/>
        </p:nvSpPr>
        <p:spPr>
          <a:xfrm>
            <a:off x="3402343" y="7717223"/>
            <a:ext cx="167545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Stock (Rank 15)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E76CF38-8AD9-4652-BB1A-69F263F79371}"/>
              </a:ext>
            </a:extLst>
          </p:cNvPr>
          <p:cNvSpPr txBox="1"/>
          <p:nvPr/>
        </p:nvSpPr>
        <p:spPr>
          <a:xfrm>
            <a:off x="1121069" y="7717223"/>
            <a:ext cx="167545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Stock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val 19">
            <a:extLst>
              <a:ext uri="{FF2B5EF4-FFF2-40B4-BE49-F238E27FC236}">
                <a16:creationId xmlns:a16="http://schemas.microsoft.com/office/drawing/2014/main" id="{F31DA49C-0913-413F-9E3A-165AC878E8E7}"/>
              </a:ext>
            </a:extLst>
          </p:cNvPr>
          <p:cNvSpPr/>
          <p:nvPr/>
        </p:nvSpPr>
        <p:spPr>
          <a:xfrm>
            <a:off x="954515" y="8251365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ectangle 21">
            <a:extLst>
              <a:ext uri="{FF2B5EF4-FFF2-40B4-BE49-F238E27FC236}">
                <a16:creationId xmlns:a16="http://schemas.microsoft.com/office/drawing/2014/main" id="{CEDE9C2F-E99B-4BBF-B0DA-9B2C6AC0395E}"/>
              </a:ext>
            </a:extLst>
          </p:cNvPr>
          <p:cNvSpPr/>
          <p:nvPr/>
        </p:nvSpPr>
        <p:spPr>
          <a:xfrm>
            <a:off x="5532110" y="8252059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riangle 22">
            <a:extLst>
              <a:ext uri="{FF2B5EF4-FFF2-40B4-BE49-F238E27FC236}">
                <a16:creationId xmlns:a16="http://schemas.microsoft.com/office/drawing/2014/main" id="{9DEEB808-590B-46EF-B425-45150B4F6036}"/>
              </a:ext>
            </a:extLst>
          </p:cNvPr>
          <p:cNvSpPr/>
          <p:nvPr/>
        </p:nvSpPr>
        <p:spPr>
          <a:xfrm>
            <a:off x="7807741" y="8252059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27A7F0C2-2B73-4D1F-A8CB-6DB5E111B8A1}"/>
              </a:ext>
            </a:extLst>
          </p:cNvPr>
          <p:cNvGrpSpPr/>
          <p:nvPr/>
        </p:nvGrpSpPr>
        <p:grpSpPr>
          <a:xfrm>
            <a:off x="10122566" y="8259541"/>
            <a:ext cx="136241" cy="135324"/>
            <a:chOff x="9593352" y="5027263"/>
            <a:chExt cx="136241" cy="135324"/>
          </a:xfrm>
        </p:grpSpPr>
        <p:cxnSp>
          <p:nvCxnSpPr>
            <p:cNvPr id="133" name="Straight Connector 24">
              <a:extLst>
                <a:ext uri="{FF2B5EF4-FFF2-40B4-BE49-F238E27FC236}">
                  <a16:creationId xmlns:a16="http://schemas.microsoft.com/office/drawing/2014/main" id="{627E5839-81E9-42A4-A742-B00FCFDA87BA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26">
              <a:extLst>
                <a:ext uri="{FF2B5EF4-FFF2-40B4-BE49-F238E27FC236}">
                  <a16:creationId xmlns:a16="http://schemas.microsoft.com/office/drawing/2014/main" id="{24B7BB7A-834A-4AA5-90E1-9E26A4B6DBD7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35">
              <a:extLst>
                <a:ext uri="{FF2B5EF4-FFF2-40B4-BE49-F238E27FC236}">
                  <a16:creationId xmlns:a16="http://schemas.microsoft.com/office/drawing/2014/main" id="{B6B4934D-9F7C-4425-B569-8F64452037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B7DE535-2E31-4DAF-946C-8AE385FC34AF}"/>
              </a:ext>
            </a:extLst>
          </p:cNvPr>
          <p:cNvSpPr txBox="1"/>
          <p:nvPr/>
        </p:nvSpPr>
        <p:spPr>
          <a:xfrm>
            <a:off x="10258807" y="8157918"/>
            <a:ext cx="15135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Hall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B505A3B-56F8-42A6-A62F-4C5350822DC4}"/>
              </a:ext>
            </a:extLst>
          </p:cNvPr>
          <p:cNvGrpSpPr/>
          <p:nvPr/>
        </p:nvGrpSpPr>
        <p:grpSpPr>
          <a:xfrm>
            <a:off x="3225402" y="8229999"/>
            <a:ext cx="194409" cy="194409"/>
            <a:chOff x="4043971" y="5007832"/>
            <a:chExt cx="194409" cy="194409"/>
          </a:xfrm>
        </p:grpSpPr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2E23672A-714D-4519-BCFF-357110998D06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8F5E5023-E84A-4292-B941-BFC0845A46D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6A11776D-A9D0-4707-8950-2C9FA640F755}"/>
              </a:ext>
            </a:extLst>
          </p:cNvPr>
          <p:cNvSpPr txBox="1"/>
          <p:nvPr/>
        </p:nvSpPr>
        <p:spPr>
          <a:xfrm>
            <a:off x="7982075" y="8157918"/>
            <a:ext cx="15135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Hall (Rank 25)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CD30F35-1E34-4705-A6C0-968E766A87C0}"/>
              </a:ext>
            </a:extLst>
          </p:cNvPr>
          <p:cNvSpPr txBox="1"/>
          <p:nvPr/>
        </p:nvSpPr>
        <p:spPr>
          <a:xfrm>
            <a:off x="5695624" y="8157918"/>
            <a:ext cx="15135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Hall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A8266C1-CF9B-4CF3-A01B-1CA2CF5ED873}"/>
              </a:ext>
            </a:extLst>
          </p:cNvPr>
          <p:cNvSpPr txBox="1"/>
          <p:nvPr/>
        </p:nvSpPr>
        <p:spPr>
          <a:xfrm>
            <a:off x="3402343" y="8157918"/>
            <a:ext cx="15135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Hall (Rank 15)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E8A9042-7122-422D-B8AE-27A172A84560}"/>
              </a:ext>
            </a:extLst>
          </p:cNvPr>
          <p:cNvSpPr txBox="1"/>
          <p:nvPr/>
        </p:nvSpPr>
        <p:spPr>
          <a:xfrm>
            <a:off x="1121069" y="8157918"/>
            <a:ext cx="15135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Hall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Oval 19">
            <a:extLst>
              <a:ext uri="{FF2B5EF4-FFF2-40B4-BE49-F238E27FC236}">
                <a16:creationId xmlns:a16="http://schemas.microsoft.com/office/drawing/2014/main" id="{2A283B0F-675A-481F-9562-A7656F98022C}"/>
              </a:ext>
            </a:extLst>
          </p:cNvPr>
          <p:cNvSpPr/>
          <p:nvPr/>
        </p:nvSpPr>
        <p:spPr>
          <a:xfrm>
            <a:off x="954515" y="8785507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21">
            <a:extLst>
              <a:ext uri="{FF2B5EF4-FFF2-40B4-BE49-F238E27FC236}">
                <a16:creationId xmlns:a16="http://schemas.microsoft.com/office/drawing/2014/main" id="{A46398F3-05D8-4C78-8737-752DF93D3377}"/>
              </a:ext>
            </a:extLst>
          </p:cNvPr>
          <p:cNvSpPr/>
          <p:nvPr/>
        </p:nvSpPr>
        <p:spPr>
          <a:xfrm>
            <a:off x="5532110" y="8786201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riangle 22">
            <a:extLst>
              <a:ext uri="{FF2B5EF4-FFF2-40B4-BE49-F238E27FC236}">
                <a16:creationId xmlns:a16="http://schemas.microsoft.com/office/drawing/2014/main" id="{D36B662A-DC6C-4FC2-A7EB-94CD4B1DC952}"/>
              </a:ext>
            </a:extLst>
          </p:cNvPr>
          <p:cNvSpPr/>
          <p:nvPr/>
        </p:nvSpPr>
        <p:spPr>
          <a:xfrm>
            <a:off x="7807741" y="8786201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C3EAB74F-B43C-48E1-9F2D-B9822128007A}"/>
              </a:ext>
            </a:extLst>
          </p:cNvPr>
          <p:cNvGrpSpPr/>
          <p:nvPr/>
        </p:nvGrpSpPr>
        <p:grpSpPr>
          <a:xfrm>
            <a:off x="10122566" y="8793683"/>
            <a:ext cx="136241" cy="135324"/>
            <a:chOff x="9593352" y="5027263"/>
            <a:chExt cx="136241" cy="135324"/>
          </a:xfrm>
        </p:grpSpPr>
        <p:cxnSp>
          <p:nvCxnSpPr>
            <p:cNvPr id="148" name="Straight Connector 24">
              <a:extLst>
                <a:ext uri="{FF2B5EF4-FFF2-40B4-BE49-F238E27FC236}">
                  <a16:creationId xmlns:a16="http://schemas.microsoft.com/office/drawing/2014/main" id="{3DE577A6-27F2-4B31-AB39-A4B1AF7447FC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26">
              <a:extLst>
                <a:ext uri="{FF2B5EF4-FFF2-40B4-BE49-F238E27FC236}">
                  <a16:creationId xmlns:a16="http://schemas.microsoft.com/office/drawing/2014/main" id="{F2105368-6D35-49DD-9CEB-E1EE1BE7FD75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35">
              <a:extLst>
                <a:ext uri="{FF2B5EF4-FFF2-40B4-BE49-F238E27FC236}">
                  <a16:creationId xmlns:a16="http://schemas.microsoft.com/office/drawing/2014/main" id="{1267B964-B41A-402E-B776-A29EB0CF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93F9FACE-0EB7-4A29-9482-851AFBE0031E}"/>
              </a:ext>
            </a:extLst>
          </p:cNvPr>
          <p:cNvSpPr txBox="1"/>
          <p:nvPr/>
        </p:nvSpPr>
        <p:spPr>
          <a:xfrm>
            <a:off x="10258807" y="8692060"/>
            <a:ext cx="1709122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Korea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3ACF252-D8F8-4792-B667-B4D5FB6BFAFA}"/>
              </a:ext>
            </a:extLst>
          </p:cNvPr>
          <p:cNvGrpSpPr/>
          <p:nvPr/>
        </p:nvGrpSpPr>
        <p:grpSpPr>
          <a:xfrm>
            <a:off x="3225402" y="8764141"/>
            <a:ext cx="194409" cy="194409"/>
            <a:chOff x="4043971" y="5007832"/>
            <a:chExt cx="194409" cy="194409"/>
          </a:xfrm>
        </p:grpSpPr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4BEB7E92-C677-4285-A81D-F6EA03AFC74E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D4BAF7C-BE85-4D01-B7F4-4D6581D9442D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A2B7163B-B7D6-4621-A3CF-5EFCC2F3DC51}"/>
              </a:ext>
            </a:extLst>
          </p:cNvPr>
          <p:cNvSpPr txBox="1"/>
          <p:nvPr/>
        </p:nvSpPr>
        <p:spPr>
          <a:xfrm>
            <a:off x="7982075" y="8692060"/>
            <a:ext cx="1709122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Korea (Rank 25)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5A73047-F596-4DE7-97D9-ED2B1873DAC8}"/>
              </a:ext>
            </a:extLst>
          </p:cNvPr>
          <p:cNvSpPr txBox="1"/>
          <p:nvPr/>
        </p:nvSpPr>
        <p:spPr>
          <a:xfrm>
            <a:off x="5695624" y="8692060"/>
            <a:ext cx="1709122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Korea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D110018-98D2-4ECF-A25A-381A63E65DD1}"/>
              </a:ext>
            </a:extLst>
          </p:cNvPr>
          <p:cNvSpPr txBox="1"/>
          <p:nvPr/>
        </p:nvSpPr>
        <p:spPr>
          <a:xfrm>
            <a:off x="3402343" y="8692060"/>
            <a:ext cx="1709122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Korea (Rank 15)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A9DB2B3-BAC8-4B19-B38E-73D300D20BC7}"/>
              </a:ext>
            </a:extLst>
          </p:cNvPr>
          <p:cNvSpPr txBox="1"/>
          <p:nvPr/>
        </p:nvSpPr>
        <p:spPr>
          <a:xfrm>
            <a:off x="1121069" y="8692060"/>
            <a:ext cx="1709122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Korea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2BD59EE-7D51-43A2-ADE0-7D9C18D9974A}"/>
              </a:ext>
            </a:extLst>
          </p:cNvPr>
          <p:cNvSpPr txBox="1"/>
          <p:nvPr/>
        </p:nvSpPr>
        <p:spPr>
          <a:xfrm>
            <a:off x="2265793" y="1722812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9D5E20E-CCC5-49A2-8DB2-72BE6A071C23}"/>
              </a:ext>
            </a:extLst>
          </p:cNvPr>
          <p:cNvSpPr txBox="1"/>
          <p:nvPr/>
        </p:nvSpPr>
        <p:spPr>
          <a:xfrm>
            <a:off x="6056184" y="1722812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9201F1D-4AF3-4EC2-BA3D-D7089C858AF6}"/>
              </a:ext>
            </a:extLst>
          </p:cNvPr>
          <p:cNvSpPr txBox="1"/>
          <p:nvPr/>
        </p:nvSpPr>
        <p:spPr>
          <a:xfrm>
            <a:off x="8669666" y="1722812"/>
            <a:ext cx="108875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Oval 19">
            <a:extLst>
              <a:ext uri="{FF2B5EF4-FFF2-40B4-BE49-F238E27FC236}">
                <a16:creationId xmlns:a16="http://schemas.microsoft.com/office/drawing/2014/main" id="{102EB7ED-42DE-4A9D-A4C7-B61F3951C8C0}"/>
              </a:ext>
            </a:extLst>
          </p:cNvPr>
          <p:cNvSpPr/>
          <p:nvPr/>
        </p:nvSpPr>
        <p:spPr>
          <a:xfrm>
            <a:off x="2216111" y="3160335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Rectangle 21">
            <a:extLst>
              <a:ext uri="{FF2B5EF4-FFF2-40B4-BE49-F238E27FC236}">
                <a16:creationId xmlns:a16="http://schemas.microsoft.com/office/drawing/2014/main" id="{1B76B4DF-714A-43B8-BCC3-CC1179AB9059}"/>
              </a:ext>
            </a:extLst>
          </p:cNvPr>
          <p:cNvSpPr/>
          <p:nvPr/>
        </p:nvSpPr>
        <p:spPr>
          <a:xfrm>
            <a:off x="7119760" y="316102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Triangle 22">
            <a:extLst>
              <a:ext uri="{FF2B5EF4-FFF2-40B4-BE49-F238E27FC236}">
                <a16:creationId xmlns:a16="http://schemas.microsoft.com/office/drawing/2014/main" id="{80E1F361-41E2-4819-9202-FE06BBAE77B2}"/>
              </a:ext>
            </a:extLst>
          </p:cNvPr>
          <p:cNvSpPr/>
          <p:nvPr/>
        </p:nvSpPr>
        <p:spPr>
          <a:xfrm>
            <a:off x="9321104" y="3161029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9D913C0-C26C-4199-A138-67DE3E24D346}"/>
              </a:ext>
            </a:extLst>
          </p:cNvPr>
          <p:cNvGrpSpPr/>
          <p:nvPr/>
        </p:nvGrpSpPr>
        <p:grpSpPr>
          <a:xfrm>
            <a:off x="5316650" y="3138969"/>
            <a:ext cx="194409" cy="194409"/>
            <a:chOff x="4043971" y="5007832"/>
            <a:chExt cx="194409" cy="194409"/>
          </a:xfrm>
        </p:grpSpPr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CEAFD07E-8D0E-4C40-BE80-48BDC5A87181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D5F301E3-3A1D-4A99-8334-AA426D1CB424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80E57387-1FE5-4A15-BEEC-21287FB32F76}"/>
              </a:ext>
            </a:extLst>
          </p:cNvPr>
          <p:cNvSpPr txBox="1"/>
          <p:nvPr/>
        </p:nvSpPr>
        <p:spPr>
          <a:xfrm>
            <a:off x="2537776" y="3067662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82CFF16-61A1-4FD8-860B-1099BA02B2FA}"/>
              </a:ext>
            </a:extLst>
          </p:cNvPr>
          <p:cNvSpPr txBox="1"/>
          <p:nvPr/>
        </p:nvSpPr>
        <p:spPr>
          <a:xfrm>
            <a:off x="5637764" y="3067662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586EF17-EC09-4028-A555-1D9179D1FE77}"/>
              </a:ext>
            </a:extLst>
          </p:cNvPr>
          <p:cNvSpPr txBox="1"/>
          <p:nvPr/>
        </p:nvSpPr>
        <p:spPr>
          <a:xfrm>
            <a:off x="7447288" y="3067662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F3AC896-17A8-45B4-9AE5-F2E6FF723CE3}"/>
              </a:ext>
            </a:extLst>
          </p:cNvPr>
          <p:cNvSpPr txBox="1"/>
          <p:nvPr/>
        </p:nvSpPr>
        <p:spPr>
          <a:xfrm>
            <a:off x="9627449" y="3067662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2D2591B7-107D-4EE4-AE22-E87BA179F103}"/>
              </a:ext>
            </a:extLst>
          </p:cNvPr>
          <p:cNvSpPr/>
          <p:nvPr/>
        </p:nvSpPr>
        <p:spPr>
          <a:xfrm>
            <a:off x="4840701" y="5340849"/>
            <a:ext cx="150288" cy="150288"/>
          </a:xfrm>
          <a:prstGeom prst="rect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06954A8-5E8E-417F-87BE-56022CE97F75}"/>
              </a:ext>
            </a:extLst>
          </p:cNvPr>
          <p:cNvSpPr/>
          <p:nvPr/>
        </p:nvSpPr>
        <p:spPr>
          <a:xfrm>
            <a:off x="11147802" y="5340849"/>
            <a:ext cx="150288" cy="150288"/>
          </a:xfrm>
          <a:prstGeom prst="rect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4FC85B2-73E4-4D33-BEDE-06C12AD3A83B}"/>
              </a:ext>
            </a:extLst>
          </p:cNvPr>
          <p:cNvSpPr/>
          <p:nvPr/>
        </p:nvSpPr>
        <p:spPr>
          <a:xfrm>
            <a:off x="9223650" y="534084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CBFB2-3C14-492D-A70F-2D90A0333E6C}"/>
              </a:ext>
            </a:extLst>
          </p:cNvPr>
          <p:cNvSpPr txBox="1"/>
          <p:nvPr/>
        </p:nvSpPr>
        <p:spPr>
          <a:xfrm>
            <a:off x="5162366" y="5247482"/>
            <a:ext cx="1915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7484-0C0E-4FB4-9D36-3F080F8C7F52}"/>
              </a:ext>
            </a:extLst>
          </p:cNvPr>
          <p:cNvSpPr txBox="1"/>
          <p:nvPr/>
        </p:nvSpPr>
        <p:spPr>
          <a:xfrm>
            <a:off x="7982954" y="5247482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F1A37-3857-47E2-9F17-D3B9EEA5DB90}"/>
              </a:ext>
            </a:extLst>
          </p:cNvPr>
          <p:cNvSpPr txBox="1"/>
          <p:nvPr/>
        </p:nvSpPr>
        <p:spPr>
          <a:xfrm>
            <a:off x="9551178" y="5247482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5E167-CFA1-4779-9B82-473A401BEF8A}"/>
              </a:ext>
            </a:extLst>
          </p:cNvPr>
          <p:cNvSpPr txBox="1"/>
          <p:nvPr/>
        </p:nvSpPr>
        <p:spPr>
          <a:xfrm>
            <a:off x="11439239" y="5247482"/>
            <a:ext cx="892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840C3-8DBF-4E37-9439-E1151225705E}"/>
              </a:ext>
            </a:extLst>
          </p:cNvPr>
          <p:cNvSpPr txBox="1"/>
          <p:nvPr/>
        </p:nvSpPr>
        <p:spPr>
          <a:xfrm>
            <a:off x="8324850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5CDA27-EE2F-437E-B38C-DD8A7B695088}"/>
              </a:ext>
            </a:extLst>
          </p:cNvPr>
          <p:cNvCxnSpPr>
            <a:cxnSpLocks/>
          </p:cNvCxnSpPr>
          <p:nvPr/>
        </p:nvCxnSpPr>
        <p:spPr>
          <a:xfrm flipV="1">
            <a:off x="8855869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752A27-8D25-4050-AA7B-48AAE10F68F9}"/>
              </a:ext>
            </a:extLst>
          </p:cNvPr>
          <p:cNvSpPr txBox="1"/>
          <p:nvPr/>
        </p:nvSpPr>
        <p:spPr>
          <a:xfrm>
            <a:off x="10642600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0B224B-E3F8-44FE-BE40-558407975E8F}"/>
              </a:ext>
            </a:extLst>
          </p:cNvPr>
          <p:cNvCxnSpPr>
            <a:cxnSpLocks/>
          </p:cNvCxnSpPr>
          <p:nvPr/>
        </p:nvCxnSpPr>
        <p:spPr>
          <a:xfrm flipV="1">
            <a:off x="11173619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E4DC62-456F-4FD4-A1BC-A6D13ABA5815}"/>
              </a:ext>
            </a:extLst>
          </p:cNvPr>
          <p:cNvSpPr txBox="1"/>
          <p:nvPr/>
        </p:nvSpPr>
        <p:spPr>
          <a:xfrm>
            <a:off x="482092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B5A1E1-DFCD-41F7-8E07-48F4B7186451}"/>
              </a:ext>
            </a:extLst>
          </p:cNvPr>
          <p:cNvCxnSpPr>
            <a:cxnSpLocks/>
          </p:cNvCxnSpPr>
          <p:nvPr/>
        </p:nvCxnSpPr>
        <p:spPr>
          <a:xfrm flipH="1">
            <a:off x="477727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125317-1D7D-4255-AC39-3B0F86647D30}"/>
              </a:ext>
            </a:extLst>
          </p:cNvPr>
          <p:cNvSpPr txBox="1"/>
          <p:nvPr/>
        </p:nvSpPr>
        <p:spPr>
          <a:xfrm>
            <a:off x="7037964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754EE4-0B0F-42F6-AB6A-2B0D93EB1B02}"/>
              </a:ext>
            </a:extLst>
          </p:cNvPr>
          <p:cNvCxnSpPr>
            <a:cxnSpLocks/>
          </p:cNvCxnSpPr>
          <p:nvPr/>
        </p:nvCxnSpPr>
        <p:spPr>
          <a:xfrm flipH="1">
            <a:off x="6994308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14016-C1CF-450A-9256-132E0ED5AC2C}"/>
              </a:ext>
            </a:extLst>
          </p:cNvPr>
          <p:cNvSpPr/>
          <p:nvPr/>
        </p:nvSpPr>
        <p:spPr>
          <a:xfrm>
            <a:off x="7677491" y="5340849"/>
            <a:ext cx="150288" cy="150288"/>
          </a:xfrm>
          <a:prstGeom prst="rect">
            <a:avLst/>
          </a:prstGeom>
          <a:noFill/>
          <a:ln w="25400">
            <a:solidFill>
              <a:srgbClr val="3A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4050092" y="4122057"/>
            <a:ext cx="8751508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72F40CC-E16F-4C51-8E6F-4B80D9113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092" y="5759844"/>
            <a:ext cx="4305300" cy="38385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AF69E6B-9FF5-4AB1-B70F-D7F56230C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9950" y="5762625"/>
            <a:ext cx="43053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2D2591B7-107D-4EE4-AE22-E87BA179F103}"/>
              </a:ext>
            </a:extLst>
          </p:cNvPr>
          <p:cNvSpPr/>
          <p:nvPr/>
        </p:nvSpPr>
        <p:spPr>
          <a:xfrm>
            <a:off x="4840701" y="5340849"/>
            <a:ext cx="150288" cy="150288"/>
          </a:xfrm>
          <a:prstGeom prst="rect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06954A8-5E8E-417F-87BE-56022CE97F75}"/>
              </a:ext>
            </a:extLst>
          </p:cNvPr>
          <p:cNvSpPr/>
          <p:nvPr/>
        </p:nvSpPr>
        <p:spPr>
          <a:xfrm>
            <a:off x="11147802" y="5340849"/>
            <a:ext cx="150288" cy="150288"/>
          </a:xfrm>
          <a:prstGeom prst="rect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4FC85B2-73E4-4D33-BEDE-06C12AD3A83B}"/>
              </a:ext>
            </a:extLst>
          </p:cNvPr>
          <p:cNvSpPr/>
          <p:nvPr/>
        </p:nvSpPr>
        <p:spPr>
          <a:xfrm>
            <a:off x="9223650" y="534084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CBFB2-3C14-492D-A70F-2D90A0333E6C}"/>
              </a:ext>
            </a:extLst>
          </p:cNvPr>
          <p:cNvSpPr txBox="1"/>
          <p:nvPr/>
        </p:nvSpPr>
        <p:spPr>
          <a:xfrm>
            <a:off x="5162366" y="5247482"/>
            <a:ext cx="1915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7484-0C0E-4FB4-9D36-3F080F8C7F52}"/>
              </a:ext>
            </a:extLst>
          </p:cNvPr>
          <p:cNvSpPr txBox="1"/>
          <p:nvPr/>
        </p:nvSpPr>
        <p:spPr>
          <a:xfrm>
            <a:off x="7982954" y="5247482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F1A37-3857-47E2-9F17-D3B9EEA5DB90}"/>
              </a:ext>
            </a:extLst>
          </p:cNvPr>
          <p:cNvSpPr txBox="1"/>
          <p:nvPr/>
        </p:nvSpPr>
        <p:spPr>
          <a:xfrm>
            <a:off x="9551178" y="5247482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5E167-CFA1-4779-9B82-473A401BEF8A}"/>
              </a:ext>
            </a:extLst>
          </p:cNvPr>
          <p:cNvSpPr txBox="1"/>
          <p:nvPr/>
        </p:nvSpPr>
        <p:spPr>
          <a:xfrm>
            <a:off x="11439239" y="5247482"/>
            <a:ext cx="892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840C3-8DBF-4E37-9439-E1151225705E}"/>
              </a:ext>
            </a:extLst>
          </p:cNvPr>
          <p:cNvSpPr txBox="1"/>
          <p:nvPr/>
        </p:nvSpPr>
        <p:spPr>
          <a:xfrm>
            <a:off x="8489157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5CDA27-EE2F-437E-B38C-DD8A7B695088}"/>
              </a:ext>
            </a:extLst>
          </p:cNvPr>
          <p:cNvCxnSpPr>
            <a:cxnSpLocks/>
          </p:cNvCxnSpPr>
          <p:nvPr/>
        </p:nvCxnSpPr>
        <p:spPr>
          <a:xfrm flipV="1">
            <a:off x="9020176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752A27-8D25-4050-AA7B-48AAE10F68F9}"/>
              </a:ext>
            </a:extLst>
          </p:cNvPr>
          <p:cNvSpPr txBox="1"/>
          <p:nvPr/>
        </p:nvSpPr>
        <p:spPr>
          <a:xfrm>
            <a:off x="10681493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0B224B-E3F8-44FE-BE40-558407975E8F}"/>
              </a:ext>
            </a:extLst>
          </p:cNvPr>
          <p:cNvCxnSpPr>
            <a:cxnSpLocks/>
          </p:cNvCxnSpPr>
          <p:nvPr/>
        </p:nvCxnSpPr>
        <p:spPr>
          <a:xfrm flipV="1">
            <a:off x="11212512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E4DC62-456F-4FD4-A1BC-A6D13ABA5815}"/>
              </a:ext>
            </a:extLst>
          </p:cNvPr>
          <p:cNvSpPr txBox="1"/>
          <p:nvPr/>
        </p:nvSpPr>
        <p:spPr>
          <a:xfrm>
            <a:off x="466217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B5A1E1-DFCD-41F7-8E07-48F4B7186451}"/>
              </a:ext>
            </a:extLst>
          </p:cNvPr>
          <p:cNvCxnSpPr>
            <a:cxnSpLocks/>
          </p:cNvCxnSpPr>
          <p:nvPr/>
        </p:nvCxnSpPr>
        <p:spPr>
          <a:xfrm flipH="1">
            <a:off x="461852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125317-1D7D-4255-AC39-3B0F86647D30}"/>
              </a:ext>
            </a:extLst>
          </p:cNvPr>
          <p:cNvSpPr txBox="1"/>
          <p:nvPr/>
        </p:nvSpPr>
        <p:spPr>
          <a:xfrm>
            <a:off x="6879214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754EE4-0B0F-42F6-AB6A-2B0D93EB1B02}"/>
              </a:ext>
            </a:extLst>
          </p:cNvPr>
          <p:cNvCxnSpPr>
            <a:cxnSpLocks/>
          </p:cNvCxnSpPr>
          <p:nvPr/>
        </p:nvCxnSpPr>
        <p:spPr>
          <a:xfrm flipH="1">
            <a:off x="6835558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14016-C1CF-450A-9256-132E0ED5AC2C}"/>
              </a:ext>
            </a:extLst>
          </p:cNvPr>
          <p:cNvSpPr/>
          <p:nvPr/>
        </p:nvSpPr>
        <p:spPr>
          <a:xfrm>
            <a:off x="7677491" y="5340849"/>
            <a:ext cx="150288" cy="150288"/>
          </a:xfrm>
          <a:prstGeom prst="rect">
            <a:avLst/>
          </a:prstGeom>
          <a:noFill/>
          <a:ln w="25400">
            <a:solidFill>
              <a:srgbClr val="3A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4050092" y="4122057"/>
            <a:ext cx="8751508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C8B7CBB5-A24D-4A60-9A1D-BDAF88623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0092" y="5756669"/>
            <a:ext cx="4305300" cy="383857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3D6D3998-82CC-4064-960B-5319080AA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6300" y="5762625"/>
            <a:ext cx="43053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8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2D2591B7-107D-4EE4-AE22-E87BA179F103}"/>
              </a:ext>
            </a:extLst>
          </p:cNvPr>
          <p:cNvSpPr/>
          <p:nvPr/>
        </p:nvSpPr>
        <p:spPr>
          <a:xfrm>
            <a:off x="4840701" y="5340849"/>
            <a:ext cx="150288" cy="150288"/>
          </a:xfrm>
          <a:prstGeom prst="rect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06954A8-5E8E-417F-87BE-56022CE97F75}"/>
              </a:ext>
            </a:extLst>
          </p:cNvPr>
          <p:cNvSpPr/>
          <p:nvPr/>
        </p:nvSpPr>
        <p:spPr>
          <a:xfrm>
            <a:off x="11147802" y="5340849"/>
            <a:ext cx="150288" cy="150288"/>
          </a:xfrm>
          <a:prstGeom prst="rect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4FC85B2-73E4-4D33-BEDE-06C12AD3A83B}"/>
              </a:ext>
            </a:extLst>
          </p:cNvPr>
          <p:cNvSpPr/>
          <p:nvPr/>
        </p:nvSpPr>
        <p:spPr>
          <a:xfrm>
            <a:off x="9223650" y="534084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CBFB2-3C14-492D-A70F-2D90A0333E6C}"/>
              </a:ext>
            </a:extLst>
          </p:cNvPr>
          <p:cNvSpPr txBox="1"/>
          <p:nvPr/>
        </p:nvSpPr>
        <p:spPr>
          <a:xfrm>
            <a:off x="5162366" y="5247482"/>
            <a:ext cx="1915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7484-0C0E-4FB4-9D36-3F080F8C7F52}"/>
              </a:ext>
            </a:extLst>
          </p:cNvPr>
          <p:cNvSpPr txBox="1"/>
          <p:nvPr/>
        </p:nvSpPr>
        <p:spPr>
          <a:xfrm>
            <a:off x="7982954" y="5247482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F1A37-3857-47E2-9F17-D3B9EEA5DB90}"/>
              </a:ext>
            </a:extLst>
          </p:cNvPr>
          <p:cNvSpPr txBox="1"/>
          <p:nvPr/>
        </p:nvSpPr>
        <p:spPr>
          <a:xfrm>
            <a:off x="9551178" y="5247482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5E167-CFA1-4779-9B82-473A401BEF8A}"/>
              </a:ext>
            </a:extLst>
          </p:cNvPr>
          <p:cNvSpPr txBox="1"/>
          <p:nvPr/>
        </p:nvSpPr>
        <p:spPr>
          <a:xfrm>
            <a:off x="11439239" y="5247482"/>
            <a:ext cx="892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840C3-8DBF-4E37-9439-E1151225705E}"/>
              </a:ext>
            </a:extLst>
          </p:cNvPr>
          <p:cNvSpPr txBox="1"/>
          <p:nvPr/>
        </p:nvSpPr>
        <p:spPr>
          <a:xfrm>
            <a:off x="8331991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5CDA27-EE2F-437E-B38C-DD8A7B695088}"/>
              </a:ext>
            </a:extLst>
          </p:cNvPr>
          <p:cNvCxnSpPr>
            <a:cxnSpLocks/>
          </p:cNvCxnSpPr>
          <p:nvPr/>
        </p:nvCxnSpPr>
        <p:spPr>
          <a:xfrm flipV="1">
            <a:off x="8863010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752A27-8D25-4050-AA7B-48AAE10F68F9}"/>
              </a:ext>
            </a:extLst>
          </p:cNvPr>
          <p:cNvSpPr txBox="1"/>
          <p:nvPr/>
        </p:nvSpPr>
        <p:spPr>
          <a:xfrm>
            <a:off x="10610058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0B224B-E3F8-44FE-BE40-558407975E8F}"/>
              </a:ext>
            </a:extLst>
          </p:cNvPr>
          <p:cNvCxnSpPr>
            <a:cxnSpLocks/>
          </p:cNvCxnSpPr>
          <p:nvPr/>
        </p:nvCxnSpPr>
        <p:spPr>
          <a:xfrm flipV="1">
            <a:off x="11141077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E4DC62-456F-4FD4-A1BC-A6D13ABA5815}"/>
              </a:ext>
            </a:extLst>
          </p:cNvPr>
          <p:cNvSpPr txBox="1"/>
          <p:nvPr/>
        </p:nvSpPr>
        <p:spPr>
          <a:xfrm>
            <a:off x="474361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B5A1E1-DFCD-41F7-8E07-48F4B7186451}"/>
              </a:ext>
            </a:extLst>
          </p:cNvPr>
          <p:cNvCxnSpPr>
            <a:cxnSpLocks/>
          </p:cNvCxnSpPr>
          <p:nvPr/>
        </p:nvCxnSpPr>
        <p:spPr>
          <a:xfrm flipH="1">
            <a:off x="469996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125317-1D7D-4255-AC39-3B0F86647D30}"/>
              </a:ext>
            </a:extLst>
          </p:cNvPr>
          <p:cNvSpPr txBox="1"/>
          <p:nvPr/>
        </p:nvSpPr>
        <p:spPr>
          <a:xfrm>
            <a:off x="695779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754EE4-0B0F-42F6-AB6A-2B0D93EB1B02}"/>
              </a:ext>
            </a:extLst>
          </p:cNvPr>
          <p:cNvCxnSpPr>
            <a:cxnSpLocks/>
          </p:cNvCxnSpPr>
          <p:nvPr/>
        </p:nvCxnSpPr>
        <p:spPr>
          <a:xfrm flipH="1">
            <a:off x="691414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14016-C1CF-450A-9256-132E0ED5AC2C}"/>
              </a:ext>
            </a:extLst>
          </p:cNvPr>
          <p:cNvSpPr/>
          <p:nvPr/>
        </p:nvSpPr>
        <p:spPr>
          <a:xfrm>
            <a:off x="7677491" y="5340849"/>
            <a:ext cx="150288" cy="150288"/>
          </a:xfrm>
          <a:prstGeom prst="rect">
            <a:avLst/>
          </a:prstGeom>
          <a:noFill/>
          <a:ln w="25400">
            <a:solidFill>
              <a:srgbClr val="3A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4050092" y="4122057"/>
            <a:ext cx="8751508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1FF50E25-0248-48F0-9FAC-760BA2BC2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0642" y="5759844"/>
            <a:ext cx="4305300" cy="383857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ACD1618-DCA3-4F17-9AC4-CD607B7EC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05825" y="5762625"/>
            <a:ext cx="42957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3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0CF4353F-6F1C-454D-964B-DB7BF3A3F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334250"/>
            <a:ext cx="3086100" cy="226695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F2C320-E744-49BC-BF21-61B39F1BC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826" y="7339263"/>
            <a:ext cx="3086100" cy="2266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5B3EC-84C3-4A26-B91D-BF646093FF0E}"/>
              </a:ext>
            </a:extLst>
          </p:cNvPr>
          <p:cNvSpPr txBox="1"/>
          <p:nvPr/>
        </p:nvSpPr>
        <p:spPr>
          <a:xfrm>
            <a:off x="679791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C556E0-2735-4731-BAE0-BC6D41E426DE}"/>
              </a:ext>
            </a:extLst>
          </p:cNvPr>
          <p:cNvCxnSpPr>
            <a:cxnSpLocks/>
          </p:cNvCxnSpPr>
          <p:nvPr/>
        </p:nvCxnSpPr>
        <p:spPr>
          <a:xfrm flipH="1">
            <a:off x="636135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9">
            <a:extLst>
              <a:ext uri="{FF2B5EF4-FFF2-40B4-BE49-F238E27FC236}">
                <a16:creationId xmlns:a16="http://schemas.microsoft.com/office/drawing/2014/main" id="{404EAD4D-9575-43AC-9684-E45C29D6A179}"/>
              </a:ext>
            </a:extLst>
          </p:cNvPr>
          <p:cNvSpPr/>
          <p:nvPr/>
        </p:nvSpPr>
        <p:spPr>
          <a:xfrm>
            <a:off x="560560" y="6913488"/>
            <a:ext cx="108000" cy="10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9F6CFFF8-8DFA-454D-94FB-4BFF0AC36E4A}"/>
              </a:ext>
            </a:extLst>
          </p:cNvPr>
          <p:cNvSpPr/>
          <p:nvPr/>
        </p:nvSpPr>
        <p:spPr>
          <a:xfrm>
            <a:off x="4751341" y="6914182"/>
            <a:ext cx="108000" cy="10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C0CC2E-B63D-4FAE-BB37-9E82C1BE2AA4}"/>
              </a:ext>
            </a:extLst>
          </p:cNvPr>
          <p:cNvGrpSpPr/>
          <p:nvPr/>
        </p:nvGrpSpPr>
        <p:grpSpPr>
          <a:xfrm>
            <a:off x="2627513" y="6892122"/>
            <a:ext cx="144000" cy="144000"/>
            <a:chOff x="4043971" y="5007832"/>
            <a:chExt cx="194409" cy="19440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A4F5E6-8ADB-4217-99C0-52870177F0C2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2189EA-3D8B-4EC2-B12F-E1EEDB374E5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82771A-12CC-4796-9E79-903DAFB27E72}"/>
              </a:ext>
            </a:extLst>
          </p:cNvPr>
          <p:cNvSpPr txBox="1"/>
          <p:nvPr/>
        </p:nvSpPr>
        <p:spPr>
          <a:xfrm>
            <a:off x="4937764" y="6818450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Hall (Rank 40)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69C3C-6B3A-49B9-84CD-3D3FBA10F399}"/>
              </a:ext>
            </a:extLst>
          </p:cNvPr>
          <p:cNvSpPr txBox="1"/>
          <p:nvPr/>
        </p:nvSpPr>
        <p:spPr>
          <a:xfrm>
            <a:off x="2813970" y="6818450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Hall (Rank 35)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65D7F-8F10-4A18-B4BD-F8A548F0AA88}"/>
              </a:ext>
            </a:extLst>
          </p:cNvPr>
          <p:cNvSpPr txBox="1"/>
          <p:nvPr/>
        </p:nvSpPr>
        <p:spPr>
          <a:xfrm>
            <a:off x="711230" y="6818450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Hall (Rank 30)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976DC-12E0-43CF-B38E-63D85B4F6472}"/>
              </a:ext>
            </a:extLst>
          </p:cNvPr>
          <p:cNvSpPr txBox="1"/>
          <p:nvPr/>
        </p:nvSpPr>
        <p:spPr>
          <a:xfrm>
            <a:off x="3992357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B3A8FC-88B8-4049-885D-E87A1B5A9CB4}"/>
              </a:ext>
            </a:extLst>
          </p:cNvPr>
          <p:cNvCxnSpPr>
            <a:cxnSpLocks/>
          </p:cNvCxnSpPr>
          <p:nvPr/>
        </p:nvCxnSpPr>
        <p:spPr>
          <a:xfrm flipH="1">
            <a:off x="3948701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46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75B3EC-84C3-4A26-B91D-BF646093FF0E}"/>
              </a:ext>
            </a:extLst>
          </p:cNvPr>
          <p:cNvSpPr txBox="1"/>
          <p:nvPr/>
        </p:nvSpPr>
        <p:spPr>
          <a:xfrm>
            <a:off x="629784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C556E0-2735-4731-BAE0-BC6D41E426DE}"/>
              </a:ext>
            </a:extLst>
          </p:cNvPr>
          <p:cNvCxnSpPr>
            <a:cxnSpLocks/>
          </p:cNvCxnSpPr>
          <p:nvPr/>
        </p:nvCxnSpPr>
        <p:spPr>
          <a:xfrm flipH="1">
            <a:off x="586128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9">
            <a:extLst>
              <a:ext uri="{FF2B5EF4-FFF2-40B4-BE49-F238E27FC236}">
                <a16:creationId xmlns:a16="http://schemas.microsoft.com/office/drawing/2014/main" id="{404EAD4D-9575-43AC-9684-E45C29D6A179}"/>
              </a:ext>
            </a:extLst>
          </p:cNvPr>
          <p:cNvSpPr/>
          <p:nvPr/>
        </p:nvSpPr>
        <p:spPr>
          <a:xfrm>
            <a:off x="560560" y="6913488"/>
            <a:ext cx="108000" cy="10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9F6CFFF8-8DFA-454D-94FB-4BFF0AC36E4A}"/>
              </a:ext>
            </a:extLst>
          </p:cNvPr>
          <p:cNvSpPr/>
          <p:nvPr/>
        </p:nvSpPr>
        <p:spPr>
          <a:xfrm>
            <a:off x="4751341" y="6914182"/>
            <a:ext cx="108000" cy="10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C0CC2E-B63D-4FAE-BB37-9E82C1BE2AA4}"/>
              </a:ext>
            </a:extLst>
          </p:cNvPr>
          <p:cNvGrpSpPr/>
          <p:nvPr/>
        </p:nvGrpSpPr>
        <p:grpSpPr>
          <a:xfrm>
            <a:off x="2627513" y="6892122"/>
            <a:ext cx="144000" cy="144000"/>
            <a:chOff x="4043971" y="5007832"/>
            <a:chExt cx="194409" cy="19440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A4F5E6-8ADB-4217-99C0-52870177F0C2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2189EA-3D8B-4EC2-B12F-E1EEDB374E5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82771A-12CC-4796-9E79-903DAFB27E72}"/>
              </a:ext>
            </a:extLst>
          </p:cNvPr>
          <p:cNvSpPr txBox="1"/>
          <p:nvPr/>
        </p:nvSpPr>
        <p:spPr>
          <a:xfrm>
            <a:off x="4937764" y="6818450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Korea (Rank 50)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69C3C-6B3A-49B9-84CD-3D3FBA10F399}"/>
              </a:ext>
            </a:extLst>
          </p:cNvPr>
          <p:cNvSpPr txBox="1"/>
          <p:nvPr/>
        </p:nvSpPr>
        <p:spPr>
          <a:xfrm>
            <a:off x="2813970" y="6818450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Korea (Rank 40)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65D7F-8F10-4A18-B4BD-F8A548F0AA88}"/>
              </a:ext>
            </a:extLst>
          </p:cNvPr>
          <p:cNvSpPr txBox="1"/>
          <p:nvPr/>
        </p:nvSpPr>
        <p:spPr>
          <a:xfrm>
            <a:off x="711230" y="6818450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Korea (Rank 30)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976DC-12E0-43CF-B38E-63D85B4F6472}"/>
              </a:ext>
            </a:extLst>
          </p:cNvPr>
          <p:cNvSpPr txBox="1"/>
          <p:nvPr/>
        </p:nvSpPr>
        <p:spPr>
          <a:xfrm>
            <a:off x="3992357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B3A8FC-88B8-4049-885D-E87A1B5A9CB4}"/>
              </a:ext>
            </a:extLst>
          </p:cNvPr>
          <p:cNvCxnSpPr>
            <a:cxnSpLocks/>
          </p:cNvCxnSpPr>
          <p:nvPr/>
        </p:nvCxnSpPr>
        <p:spPr>
          <a:xfrm flipH="1">
            <a:off x="3948701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4627912C-B023-47D1-AC51-4C25F1158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45" y="7336633"/>
            <a:ext cx="3162300" cy="226695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46D2F5B2-4140-4B07-80BA-979832106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3320" y="7336633"/>
            <a:ext cx="3019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5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75B3EC-84C3-4A26-B91D-BF646093FF0E}"/>
              </a:ext>
            </a:extLst>
          </p:cNvPr>
          <p:cNvSpPr txBox="1"/>
          <p:nvPr/>
        </p:nvSpPr>
        <p:spPr>
          <a:xfrm>
            <a:off x="820284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C556E0-2735-4731-BAE0-BC6D41E426DE}"/>
              </a:ext>
            </a:extLst>
          </p:cNvPr>
          <p:cNvCxnSpPr>
            <a:cxnSpLocks/>
          </p:cNvCxnSpPr>
          <p:nvPr/>
        </p:nvCxnSpPr>
        <p:spPr>
          <a:xfrm flipH="1">
            <a:off x="776628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9">
            <a:extLst>
              <a:ext uri="{FF2B5EF4-FFF2-40B4-BE49-F238E27FC236}">
                <a16:creationId xmlns:a16="http://schemas.microsoft.com/office/drawing/2014/main" id="{404EAD4D-9575-43AC-9684-E45C29D6A179}"/>
              </a:ext>
            </a:extLst>
          </p:cNvPr>
          <p:cNvSpPr/>
          <p:nvPr/>
        </p:nvSpPr>
        <p:spPr>
          <a:xfrm>
            <a:off x="560560" y="6913488"/>
            <a:ext cx="108000" cy="10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9F6CFFF8-8DFA-454D-94FB-4BFF0AC36E4A}"/>
              </a:ext>
            </a:extLst>
          </p:cNvPr>
          <p:cNvSpPr/>
          <p:nvPr/>
        </p:nvSpPr>
        <p:spPr>
          <a:xfrm>
            <a:off x="4751341" y="6914182"/>
            <a:ext cx="108000" cy="10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C0CC2E-B63D-4FAE-BB37-9E82C1BE2AA4}"/>
              </a:ext>
            </a:extLst>
          </p:cNvPr>
          <p:cNvGrpSpPr/>
          <p:nvPr/>
        </p:nvGrpSpPr>
        <p:grpSpPr>
          <a:xfrm>
            <a:off x="2627513" y="6892122"/>
            <a:ext cx="144000" cy="144000"/>
            <a:chOff x="4043971" y="5007832"/>
            <a:chExt cx="194409" cy="19440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A4F5E6-8ADB-4217-99C0-52870177F0C2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2189EA-3D8B-4EC2-B12F-E1EEDB374E5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82771A-12CC-4796-9E79-903DAFB27E72}"/>
              </a:ext>
            </a:extLst>
          </p:cNvPr>
          <p:cNvSpPr txBox="1"/>
          <p:nvPr/>
        </p:nvSpPr>
        <p:spPr>
          <a:xfrm>
            <a:off x="4937764" y="6818450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Stock (Rank 24)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69C3C-6B3A-49B9-84CD-3D3FBA10F399}"/>
              </a:ext>
            </a:extLst>
          </p:cNvPr>
          <p:cNvSpPr txBox="1"/>
          <p:nvPr/>
        </p:nvSpPr>
        <p:spPr>
          <a:xfrm>
            <a:off x="2813970" y="6818450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Stock (Rank 22)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65D7F-8F10-4A18-B4BD-F8A548F0AA88}"/>
              </a:ext>
            </a:extLst>
          </p:cNvPr>
          <p:cNvSpPr txBox="1"/>
          <p:nvPr/>
        </p:nvSpPr>
        <p:spPr>
          <a:xfrm>
            <a:off x="711230" y="6818450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Stock (Rank 20)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976DC-12E0-43CF-B38E-63D85B4F6472}"/>
              </a:ext>
            </a:extLst>
          </p:cNvPr>
          <p:cNvSpPr txBox="1"/>
          <p:nvPr/>
        </p:nvSpPr>
        <p:spPr>
          <a:xfrm>
            <a:off x="4099512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B3A8FC-88B8-4049-885D-E87A1B5A9CB4}"/>
              </a:ext>
            </a:extLst>
          </p:cNvPr>
          <p:cNvCxnSpPr>
            <a:cxnSpLocks/>
          </p:cNvCxnSpPr>
          <p:nvPr/>
        </p:nvCxnSpPr>
        <p:spPr>
          <a:xfrm flipH="1">
            <a:off x="4055856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58261C13-AB10-4167-B1EA-E9066B79A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57" y="7336633"/>
            <a:ext cx="3209925" cy="226695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C726CE-3DAC-4BF6-AFE9-1B83B357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6139" y="7336633"/>
            <a:ext cx="31432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9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75B3EC-84C3-4A26-B91D-BF646093FF0E}"/>
              </a:ext>
            </a:extLst>
          </p:cNvPr>
          <p:cNvSpPr txBox="1"/>
          <p:nvPr/>
        </p:nvSpPr>
        <p:spPr>
          <a:xfrm>
            <a:off x="609305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C556E0-2735-4731-BAE0-BC6D41E426DE}"/>
              </a:ext>
            </a:extLst>
          </p:cNvPr>
          <p:cNvCxnSpPr>
            <a:cxnSpLocks/>
          </p:cNvCxnSpPr>
          <p:nvPr/>
        </p:nvCxnSpPr>
        <p:spPr>
          <a:xfrm flipH="1">
            <a:off x="565649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9">
            <a:extLst>
              <a:ext uri="{FF2B5EF4-FFF2-40B4-BE49-F238E27FC236}">
                <a16:creationId xmlns:a16="http://schemas.microsoft.com/office/drawing/2014/main" id="{404EAD4D-9575-43AC-9684-E45C29D6A179}"/>
              </a:ext>
            </a:extLst>
          </p:cNvPr>
          <p:cNvSpPr/>
          <p:nvPr/>
        </p:nvSpPr>
        <p:spPr>
          <a:xfrm>
            <a:off x="560560" y="6913488"/>
            <a:ext cx="108000" cy="10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9F6CFFF8-8DFA-454D-94FB-4BFF0AC36E4A}"/>
              </a:ext>
            </a:extLst>
          </p:cNvPr>
          <p:cNvSpPr/>
          <p:nvPr/>
        </p:nvSpPr>
        <p:spPr>
          <a:xfrm>
            <a:off x="4751341" y="6914182"/>
            <a:ext cx="108000" cy="10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C0CC2E-B63D-4FAE-BB37-9E82C1BE2AA4}"/>
              </a:ext>
            </a:extLst>
          </p:cNvPr>
          <p:cNvGrpSpPr/>
          <p:nvPr/>
        </p:nvGrpSpPr>
        <p:grpSpPr>
          <a:xfrm>
            <a:off x="2627513" y="6892122"/>
            <a:ext cx="144000" cy="144000"/>
            <a:chOff x="4043971" y="5007832"/>
            <a:chExt cx="194409" cy="19440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A4F5E6-8ADB-4217-99C0-52870177F0C2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2189EA-3D8B-4EC2-B12F-E1EEDB374E5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82771A-12CC-4796-9E79-903DAFB27E72}"/>
              </a:ext>
            </a:extLst>
          </p:cNvPr>
          <p:cNvSpPr txBox="1"/>
          <p:nvPr/>
        </p:nvSpPr>
        <p:spPr>
          <a:xfrm>
            <a:off x="4937764" y="6818450"/>
            <a:ext cx="1289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Video (Rank 40)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69C3C-6B3A-49B9-84CD-3D3FBA10F399}"/>
              </a:ext>
            </a:extLst>
          </p:cNvPr>
          <p:cNvSpPr txBox="1"/>
          <p:nvPr/>
        </p:nvSpPr>
        <p:spPr>
          <a:xfrm>
            <a:off x="2813970" y="6818450"/>
            <a:ext cx="1289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Video (Rank 30)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65D7F-8F10-4A18-B4BD-F8A548F0AA88}"/>
              </a:ext>
            </a:extLst>
          </p:cNvPr>
          <p:cNvSpPr txBox="1"/>
          <p:nvPr/>
        </p:nvSpPr>
        <p:spPr>
          <a:xfrm>
            <a:off x="711230" y="6818450"/>
            <a:ext cx="1289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Video (Rank 20)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976DC-12E0-43CF-B38E-63D85B4F6472}"/>
              </a:ext>
            </a:extLst>
          </p:cNvPr>
          <p:cNvSpPr txBox="1"/>
          <p:nvPr/>
        </p:nvSpPr>
        <p:spPr>
          <a:xfrm>
            <a:off x="3992357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B3A8FC-88B8-4049-885D-E87A1B5A9CB4}"/>
              </a:ext>
            </a:extLst>
          </p:cNvPr>
          <p:cNvCxnSpPr>
            <a:cxnSpLocks/>
          </p:cNvCxnSpPr>
          <p:nvPr/>
        </p:nvCxnSpPr>
        <p:spPr>
          <a:xfrm flipH="1">
            <a:off x="3948701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8C9FB333-11DB-4743-91D4-7EC9FC693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7305675"/>
            <a:ext cx="3019425" cy="22955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A98844D5-9C8A-40A1-A479-41474F4DA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1374" y="7334250"/>
            <a:ext cx="3019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5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75B3EC-84C3-4A26-B91D-BF646093FF0E}"/>
              </a:ext>
            </a:extLst>
          </p:cNvPr>
          <p:cNvSpPr txBox="1"/>
          <p:nvPr/>
        </p:nvSpPr>
        <p:spPr>
          <a:xfrm>
            <a:off x="609305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C556E0-2735-4731-BAE0-BC6D41E426DE}"/>
              </a:ext>
            </a:extLst>
          </p:cNvPr>
          <p:cNvCxnSpPr>
            <a:cxnSpLocks/>
          </p:cNvCxnSpPr>
          <p:nvPr/>
        </p:nvCxnSpPr>
        <p:spPr>
          <a:xfrm flipH="1">
            <a:off x="565649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9">
            <a:extLst>
              <a:ext uri="{FF2B5EF4-FFF2-40B4-BE49-F238E27FC236}">
                <a16:creationId xmlns:a16="http://schemas.microsoft.com/office/drawing/2014/main" id="{404EAD4D-9575-43AC-9684-E45C29D6A179}"/>
              </a:ext>
            </a:extLst>
          </p:cNvPr>
          <p:cNvSpPr/>
          <p:nvPr/>
        </p:nvSpPr>
        <p:spPr>
          <a:xfrm>
            <a:off x="379585" y="6913488"/>
            <a:ext cx="108000" cy="10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9F6CFFF8-8DFA-454D-94FB-4BFF0AC36E4A}"/>
              </a:ext>
            </a:extLst>
          </p:cNvPr>
          <p:cNvSpPr/>
          <p:nvPr/>
        </p:nvSpPr>
        <p:spPr>
          <a:xfrm>
            <a:off x="4570366" y="6914182"/>
            <a:ext cx="108000" cy="10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C0CC2E-B63D-4FAE-BB37-9E82C1BE2AA4}"/>
              </a:ext>
            </a:extLst>
          </p:cNvPr>
          <p:cNvGrpSpPr/>
          <p:nvPr/>
        </p:nvGrpSpPr>
        <p:grpSpPr>
          <a:xfrm>
            <a:off x="2446538" y="6892122"/>
            <a:ext cx="144000" cy="144000"/>
            <a:chOff x="4043971" y="5007832"/>
            <a:chExt cx="194409" cy="19440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A4F5E6-8ADB-4217-99C0-52870177F0C2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2189EA-3D8B-4EC2-B12F-E1EEDB374E5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82771A-12CC-4796-9E79-903DAFB27E72}"/>
              </a:ext>
            </a:extLst>
          </p:cNvPr>
          <p:cNvSpPr txBox="1"/>
          <p:nvPr/>
        </p:nvSpPr>
        <p:spPr>
          <a:xfrm>
            <a:off x="4756789" y="6818450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Synthetic (Rank 40)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69C3C-6B3A-49B9-84CD-3D3FBA10F399}"/>
              </a:ext>
            </a:extLst>
          </p:cNvPr>
          <p:cNvSpPr txBox="1"/>
          <p:nvPr/>
        </p:nvSpPr>
        <p:spPr>
          <a:xfrm>
            <a:off x="2632995" y="6818450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Synthetic (Rank 30)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65D7F-8F10-4A18-B4BD-F8A548F0AA88}"/>
              </a:ext>
            </a:extLst>
          </p:cNvPr>
          <p:cNvSpPr txBox="1"/>
          <p:nvPr/>
        </p:nvSpPr>
        <p:spPr>
          <a:xfrm>
            <a:off x="530255" y="6818450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Synthetic (Rank 20)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976DC-12E0-43CF-B38E-63D85B4F6472}"/>
              </a:ext>
            </a:extLst>
          </p:cNvPr>
          <p:cNvSpPr txBox="1"/>
          <p:nvPr/>
        </p:nvSpPr>
        <p:spPr>
          <a:xfrm>
            <a:off x="3992357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B3A8FC-88B8-4049-885D-E87A1B5A9CB4}"/>
              </a:ext>
            </a:extLst>
          </p:cNvPr>
          <p:cNvCxnSpPr>
            <a:cxnSpLocks/>
          </p:cNvCxnSpPr>
          <p:nvPr/>
        </p:nvCxnSpPr>
        <p:spPr>
          <a:xfrm flipH="1">
            <a:off x="3948701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3EAC2001-03C0-4642-BF30-9A71F5D08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336633"/>
            <a:ext cx="3019425" cy="226695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D980EFA-A504-41BA-9144-66D5525A4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1374" y="7336633"/>
            <a:ext cx="3019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9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FC18FFD-1B8B-46AC-81EC-D1C62EC7F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950" y="2731013"/>
            <a:ext cx="8020800" cy="5205455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149B0C3B-7511-45BD-A212-8ACE52506F4A}"/>
              </a:ext>
            </a:extLst>
          </p:cNvPr>
          <p:cNvSpPr/>
          <p:nvPr/>
        </p:nvSpPr>
        <p:spPr>
          <a:xfrm>
            <a:off x="2474260" y="2183437"/>
            <a:ext cx="240286" cy="240286"/>
          </a:xfrm>
          <a:prstGeom prst="rect">
            <a:avLst/>
          </a:prstGeom>
          <a:solidFill>
            <a:srgbClr val="62B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D96-EC22-4CFA-9F63-FAD6D8FC1A1B}"/>
              </a:ext>
            </a:extLst>
          </p:cNvPr>
          <p:cNvSpPr txBox="1"/>
          <p:nvPr/>
        </p:nvSpPr>
        <p:spPr>
          <a:xfrm>
            <a:off x="2829885" y="2141034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6FA0103D-7880-415A-914E-7ECD4923ABBF}"/>
              </a:ext>
            </a:extLst>
          </p:cNvPr>
          <p:cNvSpPr/>
          <p:nvPr/>
        </p:nvSpPr>
        <p:spPr>
          <a:xfrm>
            <a:off x="5585944" y="2183437"/>
            <a:ext cx="240286" cy="240286"/>
          </a:xfrm>
          <a:prstGeom prst="rect">
            <a:avLst/>
          </a:prstGeom>
          <a:pattFill prst="ltDnDiag">
            <a:fgClr>
              <a:schemeClr val="bg1">
                <a:lumMod val="50000"/>
              </a:schemeClr>
            </a:fgClr>
            <a:bgClr>
              <a:srgbClr val="76CA9C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9CB00-E314-4134-AE3E-FA67F7B045BF}"/>
              </a:ext>
            </a:extLst>
          </p:cNvPr>
          <p:cNvSpPr txBox="1"/>
          <p:nvPr/>
        </p:nvSpPr>
        <p:spPr>
          <a:xfrm>
            <a:off x="5948925" y="2141034"/>
            <a:ext cx="61266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D6084E4E-3FE2-45D3-8D50-AEA99BCF7C1F}"/>
              </a:ext>
            </a:extLst>
          </p:cNvPr>
          <p:cNvSpPr/>
          <p:nvPr/>
        </p:nvSpPr>
        <p:spPr>
          <a:xfrm>
            <a:off x="7377908" y="2183437"/>
            <a:ext cx="240284" cy="240286"/>
          </a:xfrm>
          <a:prstGeom prst="rect">
            <a:avLst/>
          </a:prstGeom>
          <a:pattFill prst="ltUpDiag">
            <a:fgClr>
              <a:schemeClr val="bg1">
                <a:lumMod val="50000"/>
              </a:schemeClr>
            </a:fgClr>
            <a:bgClr>
              <a:srgbClr val="FF96CB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155D1-F16A-43F1-A9EA-B115BAEE3342}"/>
              </a:ext>
            </a:extLst>
          </p:cNvPr>
          <p:cNvSpPr txBox="1"/>
          <p:nvPr/>
        </p:nvSpPr>
        <p:spPr>
          <a:xfrm>
            <a:off x="7787021" y="2141034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87C48FFD-82D9-44E1-8DC6-D5409D9BD1AF}"/>
              </a:ext>
            </a:extLst>
          </p:cNvPr>
          <p:cNvSpPr/>
          <p:nvPr/>
        </p:nvSpPr>
        <p:spPr>
          <a:xfrm>
            <a:off x="9581221" y="2183436"/>
            <a:ext cx="240288" cy="240288"/>
          </a:xfrm>
          <a:prstGeom prst="rect">
            <a:avLst/>
          </a:prstGeom>
          <a:pattFill prst="openDmnd">
            <a:fgClr>
              <a:schemeClr val="bg1">
                <a:lumMod val="50000"/>
              </a:schemeClr>
            </a:fgClr>
            <a:bgClr>
              <a:srgbClr val="FAC17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FDE2C8-4ED3-415F-A42C-9DCA7469A296}"/>
              </a:ext>
            </a:extLst>
          </p:cNvPr>
          <p:cNvSpPr txBox="1"/>
          <p:nvPr/>
        </p:nvSpPr>
        <p:spPr>
          <a:xfrm>
            <a:off x="9919558" y="2141034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B08FC5-220A-41A2-93E6-92FFFA72948B}"/>
              </a:ext>
            </a:extLst>
          </p:cNvPr>
          <p:cNvSpPr/>
          <p:nvPr/>
        </p:nvSpPr>
        <p:spPr>
          <a:xfrm>
            <a:off x="2651046" y="2356435"/>
            <a:ext cx="127000" cy="127000"/>
          </a:xfrm>
          <a:prstGeom prst="ellipse">
            <a:avLst/>
          </a:prstGeom>
          <a:solidFill>
            <a:srgbClr val="1E90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4421229-6716-4AE2-85DD-81D836127920}"/>
              </a:ext>
            </a:extLst>
          </p:cNvPr>
          <p:cNvSpPr/>
          <p:nvPr/>
        </p:nvSpPr>
        <p:spPr>
          <a:xfrm>
            <a:off x="5762730" y="2356435"/>
            <a:ext cx="127000" cy="127000"/>
          </a:xfrm>
          <a:prstGeom prst="ellipse">
            <a:avLst/>
          </a:prstGeom>
          <a:solidFill>
            <a:srgbClr val="3CB37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6F01838-DC34-4CB6-821E-62F884AA4961}"/>
              </a:ext>
            </a:extLst>
          </p:cNvPr>
          <p:cNvSpPr/>
          <p:nvPr/>
        </p:nvSpPr>
        <p:spPr>
          <a:xfrm>
            <a:off x="7554692" y="2356435"/>
            <a:ext cx="127000" cy="127000"/>
          </a:xfrm>
          <a:prstGeom prst="ellipse">
            <a:avLst/>
          </a:prstGeom>
          <a:solidFill>
            <a:srgbClr val="EA60A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C4AAF6-841B-447D-B4B7-CA4542A85EAF}"/>
              </a:ext>
            </a:extLst>
          </p:cNvPr>
          <p:cNvSpPr/>
          <p:nvPr/>
        </p:nvSpPr>
        <p:spPr>
          <a:xfrm>
            <a:off x="9758009" y="2356435"/>
            <a:ext cx="127000" cy="127000"/>
          </a:xfrm>
          <a:prstGeom prst="ellipse">
            <a:avLst/>
          </a:prstGeom>
          <a:solidFill>
            <a:srgbClr val="FBA84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03BD80-5E16-4824-9E46-88D300A8C334}"/>
              </a:ext>
            </a:extLst>
          </p:cNvPr>
          <p:cNvCxnSpPr/>
          <p:nvPr/>
        </p:nvCxnSpPr>
        <p:spPr>
          <a:xfrm flipH="1">
            <a:off x="3465513" y="4368165"/>
            <a:ext cx="833437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E605364-DA0D-4313-B6D5-547FD6AA3D21}"/>
              </a:ext>
            </a:extLst>
          </p:cNvPr>
          <p:cNvCxnSpPr/>
          <p:nvPr/>
        </p:nvCxnSpPr>
        <p:spPr>
          <a:xfrm flipH="1">
            <a:off x="4709319" y="2941637"/>
            <a:ext cx="833437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4163357-2CBE-42E7-B1EB-60E9FC9A8D07}"/>
              </a:ext>
            </a:extLst>
          </p:cNvPr>
          <p:cNvCxnSpPr/>
          <p:nvPr/>
        </p:nvCxnSpPr>
        <p:spPr>
          <a:xfrm flipH="1">
            <a:off x="5951538" y="4547051"/>
            <a:ext cx="833437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3DF4AB6-2715-4F44-96E4-DF84AF423D69}"/>
              </a:ext>
            </a:extLst>
          </p:cNvPr>
          <p:cNvCxnSpPr/>
          <p:nvPr/>
        </p:nvCxnSpPr>
        <p:spPr>
          <a:xfrm flipH="1">
            <a:off x="7197331" y="4464130"/>
            <a:ext cx="833437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B9CD55B-9E35-4A90-A8B0-D3D8311B130D}"/>
              </a:ext>
            </a:extLst>
          </p:cNvPr>
          <p:cNvCxnSpPr>
            <a:cxnSpLocks/>
          </p:cNvCxnSpPr>
          <p:nvPr/>
        </p:nvCxnSpPr>
        <p:spPr>
          <a:xfrm flipH="1">
            <a:off x="8440741" y="3436147"/>
            <a:ext cx="284159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E18EC25-3A7A-416B-9C25-6BDA0EB2FC2C}"/>
              </a:ext>
            </a:extLst>
          </p:cNvPr>
          <p:cNvCxnSpPr>
            <a:cxnSpLocks/>
          </p:cNvCxnSpPr>
          <p:nvPr/>
        </p:nvCxnSpPr>
        <p:spPr>
          <a:xfrm flipH="1">
            <a:off x="4698285" y="6165958"/>
            <a:ext cx="9683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C344C1A-0258-4099-A57F-A017C253F17E}"/>
              </a:ext>
            </a:extLst>
          </p:cNvPr>
          <p:cNvCxnSpPr>
            <a:cxnSpLocks/>
          </p:cNvCxnSpPr>
          <p:nvPr/>
        </p:nvCxnSpPr>
        <p:spPr>
          <a:xfrm flipH="1">
            <a:off x="5942013" y="6324600"/>
            <a:ext cx="9683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A2F2CFF-D46A-498C-AE4D-C942C61FBB2D}"/>
              </a:ext>
            </a:extLst>
          </p:cNvPr>
          <p:cNvCxnSpPr>
            <a:cxnSpLocks/>
          </p:cNvCxnSpPr>
          <p:nvPr/>
        </p:nvCxnSpPr>
        <p:spPr>
          <a:xfrm flipH="1">
            <a:off x="3459163" y="6854351"/>
            <a:ext cx="9683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2898EB-1895-411C-92F3-93A220A72B00}"/>
              </a:ext>
            </a:extLst>
          </p:cNvPr>
          <p:cNvCxnSpPr>
            <a:cxnSpLocks/>
          </p:cNvCxnSpPr>
          <p:nvPr/>
        </p:nvCxnSpPr>
        <p:spPr>
          <a:xfrm flipH="1">
            <a:off x="7184631" y="6413504"/>
            <a:ext cx="9683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C71D9DC-5036-4DB5-AB7A-32C1926ACBCB}"/>
              </a:ext>
            </a:extLst>
          </p:cNvPr>
          <p:cNvCxnSpPr>
            <a:cxnSpLocks/>
          </p:cNvCxnSpPr>
          <p:nvPr/>
        </p:nvCxnSpPr>
        <p:spPr>
          <a:xfrm flipH="1">
            <a:off x="8428038" y="5654318"/>
            <a:ext cx="9683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6D7D990-EC91-49F5-B525-31638C55B23B}"/>
              </a:ext>
            </a:extLst>
          </p:cNvPr>
          <p:cNvCxnSpPr>
            <a:cxnSpLocks/>
          </p:cNvCxnSpPr>
          <p:nvPr/>
        </p:nvCxnSpPr>
        <p:spPr>
          <a:xfrm>
            <a:off x="3517898" y="4368483"/>
            <a:ext cx="0" cy="2475372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F3D7F90-DAE7-4482-82D3-14FCA2151646}"/>
              </a:ext>
            </a:extLst>
          </p:cNvPr>
          <p:cNvCxnSpPr>
            <a:cxnSpLocks/>
          </p:cNvCxnSpPr>
          <p:nvPr/>
        </p:nvCxnSpPr>
        <p:spPr>
          <a:xfrm>
            <a:off x="6005511" y="4556576"/>
            <a:ext cx="0" cy="1768024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0D63E4B-FEC8-49AA-B2F3-A95E52A8AA01}"/>
              </a:ext>
            </a:extLst>
          </p:cNvPr>
          <p:cNvCxnSpPr>
            <a:cxnSpLocks/>
          </p:cNvCxnSpPr>
          <p:nvPr/>
        </p:nvCxnSpPr>
        <p:spPr>
          <a:xfrm>
            <a:off x="4760194" y="2947194"/>
            <a:ext cx="0" cy="3218764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D29A369-45D2-411D-A815-999AA2BF45DB}"/>
              </a:ext>
            </a:extLst>
          </p:cNvPr>
          <p:cNvCxnSpPr>
            <a:cxnSpLocks/>
          </p:cNvCxnSpPr>
          <p:nvPr/>
        </p:nvCxnSpPr>
        <p:spPr>
          <a:xfrm>
            <a:off x="7250032" y="4464130"/>
            <a:ext cx="0" cy="1949374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C69B511-7363-41B0-9C5F-409909523A4C}"/>
              </a:ext>
            </a:extLst>
          </p:cNvPr>
          <p:cNvCxnSpPr>
            <a:cxnSpLocks/>
          </p:cNvCxnSpPr>
          <p:nvPr/>
        </p:nvCxnSpPr>
        <p:spPr>
          <a:xfrm>
            <a:off x="8491534" y="3436147"/>
            <a:ext cx="0" cy="2218171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EC55DF4-AB92-4E2A-8C34-64A4F83100F9}"/>
              </a:ext>
            </a:extLst>
          </p:cNvPr>
          <p:cNvSpPr txBox="1"/>
          <p:nvPr/>
        </p:nvSpPr>
        <p:spPr>
          <a:xfrm rot="5400000">
            <a:off x="3353460" y="6302283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120x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FA79F7-CE36-4229-B8E9-54F834FA9363}"/>
              </a:ext>
            </a:extLst>
          </p:cNvPr>
          <p:cNvSpPr txBox="1"/>
          <p:nvPr/>
        </p:nvSpPr>
        <p:spPr>
          <a:xfrm rot="5400000">
            <a:off x="4216013" y="5240376"/>
            <a:ext cx="136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FF0000"/>
                </a:solidFill>
              </a:rPr>
              <a:t>508x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575C04-018D-45F0-86A1-A4205FC998AD}"/>
              </a:ext>
            </a:extLst>
          </p:cNvPr>
          <p:cNvSpPr txBox="1"/>
          <p:nvPr/>
        </p:nvSpPr>
        <p:spPr>
          <a:xfrm rot="5400000">
            <a:off x="5926457" y="5805437"/>
            <a:ext cx="437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31x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216F48-44A6-4ACF-9619-5147568967F1}"/>
              </a:ext>
            </a:extLst>
          </p:cNvPr>
          <p:cNvSpPr txBox="1"/>
          <p:nvPr/>
        </p:nvSpPr>
        <p:spPr>
          <a:xfrm rot="5400000">
            <a:off x="7148212" y="5921415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43x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22C274-B103-4D91-B2F7-779A65529600}"/>
              </a:ext>
            </a:extLst>
          </p:cNvPr>
          <p:cNvSpPr txBox="1"/>
          <p:nvPr/>
        </p:nvSpPr>
        <p:spPr>
          <a:xfrm rot="5400000">
            <a:off x="8182747" y="4951046"/>
            <a:ext cx="895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FF0000"/>
                </a:solidFill>
              </a:rPr>
              <a:t>73x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0A24DE4-502B-449F-AF4D-4083D246920B}"/>
              </a:ext>
            </a:extLst>
          </p:cNvPr>
          <p:cNvCxnSpPr>
            <a:cxnSpLocks/>
          </p:cNvCxnSpPr>
          <p:nvPr/>
        </p:nvCxnSpPr>
        <p:spPr>
          <a:xfrm flipH="1">
            <a:off x="8815388" y="3435351"/>
            <a:ext cx="43100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25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>
            <a:extLst>
              <a:ext uri="{FF2B5EF4-FFF2-40B4-BE49-F238E27FC236}">
                <a16:creationId xmlns:a16="http://schemas.microsoft.com/office/drawing/2014/main" id="{3B0A056C-AC04-45A3-AF7B-05F3817DE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5366" y="2051983"/>
            <a:ext cx="9684000" cy="587128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F3C5D4-B4ED-4E74-9A2E-D30F8B00DDF4}"/>
              </a:ext>
            </a:extLst>
          </p:cNvPr>
          <p:cNvSpPr txBox="1"/>
          <p:nvPr/>
        </p:nvSpPr>
        <p:spPr>
          <a:xfrm rot="16200000">
            <a:off x="2206568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76AE01-D42C-48BD-830B-D43EBBA04624}"/>
              </a:ext>
            </a:extLst>
          </p:cNvPr>
          <p:cNvGrpSpPr/>
          <p:nvPr/>
        </p:nvGrpSpPr>
        <p:grpSpPr>
          <a:xfrm>
            <a:off x="8258891" y="976738"/>
            <a:ext cx="136241" cy="135324"/>
            <a:chOff x="9593352" y="5027263"/>
            <a:chExt cx="136241" cy="135324"/>
          </a:xfrm>
        </p:grpSpPr>
        <p:cxnSp>
          <p:nvCxnSpPr>
            <p:cNvPr id="10" name="Straight Connector 24">
              <a:extLst>
                <a:ext uri="{FF2B5EF4-FFF2-40B4-BE49-F238E27FC236}">
                  <a16:creationId xmlns:a16="http://schemas.microsoft.com/office/drawing/2014/main" id="{12DA3558-8DA5-430F-8560-64F286E3892A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6">
              <a:extLst>
                <a:ext uri="{FF2B5EF4-FFF2-40B4-BE49-F238E27FC236}">
                  <a16:creationId xmlns:a16="http://schemas.microsoft.com/office/drawing/2014/main" id="{EDF2A0B5-F98E-41A9-8740-C79744A33895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5">
              <a:extLst>
                <a:ext uri="{FF2B5EF4-FFF2-40B4-BE49-F238E27FC236}">
                  <a16:creationId xmlns:a16="http://schemas.microsoft.com/office/drawing/2014/main" id="{C26DCCE1-E173-4624-A989-DC51E9E26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150CAB-7F4A-400C-B8C4-4F021AA0B3FD}"/>
              </a:ext>
            </a:extLst>
          </p:cNvPr>
          <p:cNvGrpSpPr/>
          <p:nvPr/>
        </p:nvGrpSpPr>
        <p:grpSpPr>
          <a:xfrm>
            <a:off x="5921875" y="962497"/>
            <a:ext cx="194409" cy="194409"/>
            <a:chOff x="4043971" y="5007832"/>
            <a:chExt cx="194409" cy="19440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5CBE525-E390-45B8-8480-6489AA391D33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61392C7-7230-4E41-9A65-1EA4C54588D3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DC74AC-AA22-4E4F-8456-90B5F6F78087}"/>
              </a:ext>
            </a:extLst>
          </p:cNvPr>
          <p:cNvGrpSpPr/>
          <p:nvPr/>
        </p:nvGrpSpPr>
        <p:grpSpPr>
          <a:xfrm rot="18900000">
            <a:off x="2342105" y="962497"/>
            <a:ext cx="194409" cy="194409"/>
            <a:chOff x="4043971" y="5007832"/>
            <a:chExt cx="194409" cy="194409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3E6A9-CFCE-44A3-BD32-2533C992671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7B7C34B-DD56-43A7-BF2C-F0A59A62678D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20E64AD-3B3A-458A-8BDD-5A5B797D4F09}"/>
              </a:ext>
            </a:extLst>
          </p:cNvPr>
          <p:cNvSpPr txBox="1"/>
          <p:nvPr/>
        </p:nvSpPr>
        <p:spPr>
          <a:xfrm>
            <a:off x="2678420" y="866028"/>
            <a:ext cx="225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BF76C9-9E9E-4415-8F27-DDB21C53DC8A}"/>
              </a:ext>
            </a:extLst>
          </p:cNvPr>
          <p:cNvSpPr txBox="1"/>
          <p:nvPr/>
        </p:nvSpPr>
        <p:spPr>
          <a:xfrm>
            <a:off x="6261920" y="8660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AE670A-28A9-471C-A97F-D1F3F14B6898}"/>
              </a:ext>
            </a:extLst>
          </p:cNvPr>
          <p:cNvSpPr txBox="1"/>
          <p:nvPr/>
        </p:nvSpPr>
        <p:spPr>
          <a:xfrm>
            <a:off x="8545206" y="866028"/>
            <a:ext cx="128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순서도: 병합 24">
            <a:extLst>
              <a:ext uri="{FF2B5EF4-FFF2-40B4-BE49-F238E27FC236}">
                <a16:creationId xmlns:a16="http://schemas.microsoft.com/office/drawing/2014/main" id="{A0ADC980-0B1C-4F63-B706-062C38BDE75F}"/>
              </a:ext>
            </a:extLst>
          </p:cNvPr>
          <p:cNvSpPr/>
          <p:nvPr/>
        </p:nvSpPr>
        <p:spPr>
          <a:xfrm>
            <a:off x="270026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139261-9F71-4DCD-89CF-9D516E627C41}"/>
              </a:ext>
            </a:extLst>
          </p:cNvPr>
          <p:cNvSpPr txBox="1"/>
          <p:nvPr/>
        </p:nvSpPr>
        <p:spPr>
          <a:xfrm rot="16200000">
            <a:off x="5927255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순서도: 병합 36">
            <a:extLst>
              <a:ext uri="{FF2B5EF4-FFF2-40B4-BE49-F238E27FC236}">
                <a16:creationId xmlns:a16="http://schemas.microsoft.com/office/drawing/2014/main" id="{DA3376CE-0B1C-478C-A8E6-BD9241B15828}"/>
              </a:ext>
            </a:extLst>
          </p:cNvPr>
          <p:cNvSpPr/>
          <p:nvPr/>
        </p:nvSpPr>
        <p:spPr>
          <a:xfrm>
            <a:off x="6317442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68F9-1249-4F3F-B919-F9732251C288}"/>
              </a:ext>
            </a:extLst>
          </p:cNvPr>
          <p:cNvSpPr txBox="1"/>
          <p:nvPr/>
        </p:nvSpPr>
        <p:spPr>
          <a:xfrm rot="16200000">
            <a:off x="2718256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순서도: 병합 40">
            <a:extLst>
              <a:ext uri="{FF2B5EF4-FFF2-40B4-BE49-F238E27FC236}">
                <a16:creationId xmlns:a16="http://schemas.microsoft.com/office/drawing/2014/main" id="{B9B96086-0D7A-41A2-A552-D751E8652858}"/>
              </a:ext>
            </a:extLst>
          </p:cNvPr>
          <p:cNvSpPr/>
          <p:nvPr/>
        </p:nvSpPr>
        <p:spPr>
          <a:xfrm>
            <a:off x="3108443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C2057A-3063-45FB-9DCE-ABCD320ED4A4}"/>
              </a:ext>
            </a:extLst>
          </p:cNvPr>
          <p:cNvSpPr txBox="1"/>
          <p:nvPr/>
        </p:nvSpPr>
        <p:spPr>
          <a:xfrm rot="16200000">
            <a:off x="6137033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순서도: 병합 42">
            <a:extLst>
              <a:ext uri="{FF2B5EF4-FFF2-40B4-BE49-F238E27FC236}">
                <a16:creationId xmlns:a16="http://schemas.microsoft.com/office/drawing/2014/main" id="{10C311DD-699F-493B-9DE5-810CC255DAA9}"/>
              </a:ext>
            </a:extLst>
          </p:cNvPr>
          <p:cNvSpPr/>
          <p:nvPr/>
        </p:nvSpPr>
        <p:spPr>
          <a:xfrm>
            <a:off x="6527220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3B4467-63F1-4243-A9BB-F247CC7E0F8A}"/>
              </a:ext>
            </a:extLst>
          </p:cNvPr>
          <p:cNvSpPr txBox="1"/>
          <p:nvPr/>
        </p:nvSpPr>
        <p:spPr>
          <a:xfrm rot="16200000">
            <a:off x="633546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순서도: 병합 44">
            <a:extLst>
              <a:ext uri="{FF2B5EF4-FFF2-40B4-BE49-F238E27FC236}">
                <a16:creationId xmlns:a16="http://schemas.microsoft.com/office/drawing/2014/main" id="{14912EA7-ED36-48BF-A460-10976CF3D713}"/>
              </a:ext>
            </a:extLst>
          </p:cNvPr>
          <p:cNvSpPr/>
          <p:nvPr/>
        </p:nvSpPr>
        <p:spPr>
          <a:xfrm>
            <a:off x="672565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D8224F-3603-43B9-9E6F-D05649AE375F}"/>
              </a:ext>
            </a:extLst>
          </p:cNvPr>
          <p:cNvSpPr txBox="1"/>
          <p:nvPr/>
        </p:nvSpPr>
        <p:spPr>
          <a:xfrm rot="16200000">
            <a:off x="6534351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순서도: 병합 46">
            <a:extLst>
              <a:ext uri="{FF2B5EF4-FFF2-40B4-BE49-F238E27FC236}">
                <a16:creationId xmlns:a16="http://schemas.microsoft.com/office/drawing/2014/main" id="{A297A67F-B5A5-432C-824E-9A3B79570668}"/>
              </a:ext>
            </a:extLst>
          </p:cNvPr>
          <p:cNvSpPr/>
          <p:nvPr/>
        </p:nvSpPr>
        <p:spPr>
          <a:xfrm>
            <a:off x="6924538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BA6D0-BAF1-4A41-8052-F8870A20D09C}"/>
              </a:ext>
            </a:extLst>
          </p:cNvPr>
          <p:cNvSpPr txBox="1"/>
          <p:nvPr/>
        </p:nvSpPr>
        <p:spPr>
          <a:xfrm rot="16200000">
            <a:off x="673489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순서도: 병합 48">
            <a:extLst>
              <a:ext uri="{FF2B5EF4-FFF2-40B4-BE49-F238E27FC236}">
                <a16:creationId xmlns:a16="http://schemas.microsoft.com/office/drawing/2014/main" id="{2B0A9D5C-017A-4455-81DC-173183661C71}"/>
              </a:ext>
            </a:extLst>
          </p:cNvPr>
          <p:cNvSpPr/>
          <p:nvPr/>
        </p:nvSpPr>
        <p:spPr>
          <a:xfrm>
            <a:off x="712508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2EC90-3B17-4827-8B4A-6235A0F4FF6F}"/>
              </a:ext>
            </a:extLst>
          </p:cNvPr>
          <p:cNvSpPr txBox="1"/>
          <p:nvPr/>
        </p:nvSpPr>
        <p:spPr>
          <a:xfrm rot="16200000">
            <a:off x="6831931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순서도: 병합 50">
            <a:extLst>
              <a:ext uri="{FF2B5EF4-FFF2-40B4-BE49-F238E27FC236}">
                <a16:creationId xmlns:a16="http://schemas.microsoft.com/office/drawing/2014/main" id="{660A1926-FE91-434F-8ACE-920D7508C452}"/>
              </a:ext>
            </a:extLst>
          </p:cNvPr>
          <p:cNvSpPr/>
          <p:nvPr/>
        </p:nvSpPr>
        <p:spPr>
          <a:xfrm>
            <a:off x="7325624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49C3BF-71E0-40C6-95BE-563380134CA3}"/>
              </a:ext>
            </a:extLst>
          </p:cNvPr>
          <p:cNvSpPr txBox="1"/>
          <p:nvPr/>
        </p:nvSpPr>
        <p:spPr>
          <a:xfrm rot="16200000">
            <a:off x="7941219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순서도: 병합 52">
            <a:extLst>
              <a:ext uri="{FF2B5EF4-FFF2-40B4-BE49-F238E27FC236}">
                <a16:creationId xmlns:a16="http://schemas.microsoft.com/office/drawing/2014/main" id="{37B9C395-13EF-4365-B948-C8330D88F1A1}"/>
              </a:ext>
            </a:extLst>
          </p:cNvPr>
          <p:cNvSpPr/>
          <p:nvPr/>
        </p:nvSpPr>
        <p:spPr>
          <a:xfrm>
            <a:off x="8331406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64D763-45E9-4AB1-94D7-72DE9C819712}"/>
              </a:ext>
            </a:extLst>
          </p:cNvPr>
          <p:cNvSpPr txBox="1"/>
          <p:nvPr/>
        </p:nvSpPr>
        <p:spPr>
          <a:xfrm rot="16200000">
            <a:off x="8143112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순서도: 병합 54">
            <a:extLst>
              <a:ext uri="{FF2B5EF4-FFF2-40B4-BE49-F238E27FC236}">
                <a16:creationId xmlns:a16="http://schemas.microsoft.com/office/drawing/2014/main" id="{A19BF85D-EC84-4E6B-98C9-C012BDCD7057}"/>
              </a:ext>
            </a:extLst>
          </p:cNvPr>
          <p:cNvSpPr/>
          <p:nvPr/>
        </p:nvSpPr>
        <p:spPr>
          <a:xfrm>
            <a:off x="853329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1CD40B-6032-4409-B03F-6DCDF893509A}"/>
              </a:ext>
            </a:extLst>
          </p:cNvPr>
          <p:cNvSpPr txBox="1"/>
          <p:nvPr/>
        </p:nvSpPr>
        <p:spPr>
          <a:xfrm rot="16200000">
            <a:off x="9695497" y="1330068"/>
            <a:ext cx="9719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순서도: 병합 56">
            <a:extLst>
              <a:ext uri="{FF2B5EF4-FFF2-40B4-BE49-F238E27FC236}">
                <a16:creationId xmlns:a16="http://schemas.microsoft.com/office/drawing/2014/main" id="{E176C77E-47C0-4B83-B727-812B0912FDA7}"/>
              </a:ext>
            </a:extLst>
          </p:cNvPr>
          <p:cNvSpPr/>
          <p:nvPr/>
        </p:nvSpPr>
        <p:spPr>
          <a:xfrm>
            <a:off x="1014346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77A5EC-17E0-4445-970C-30EFB4EEA364}"/>
              </a:ext>
            </a:extLst>
          </p:cNvPr>
          <p:cNvSpPr txBox="1"/>
          <p:nvPr/>
        </p:nvSpPr>
        <p:spPr>
          <a:xfrm>
            <a:off x="2167983" y="5247225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B763D45-1B34-43B8-803F-FC276209A662}"/>
              </a:ext>
            </a:extLst>
          </p:cNvPr>
          <p:cNvCxnSpPr>
            <a:cxnSpLocks/>
          </p:cNvCxnSpPr>
          <p:nvPr/>
        </p:nvCxnSpPr>
        <p:spPr>
          <a:xfrm>
            <a:off x="2167673" y="5319080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0C61F43-42C5-4E19-85E0-92F010A88E9D}"/>
              </a:ext>
            </a:extLst>
          </p:cNvPr>
          <p:cNvSpPr txBox="1"/>
          <p:nvPr/>
        </p:nvSpPr>
        <p:spPr>
          <a:xfrm>
            <a:off x="2167677" y="6995189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3B1671C-CC6F-4CA8-85B9-843FED871B8C}"/>
              </a:ext>
            </a:extLst>
          </p:cNvPr>
          <p:cNvCxnSpPr>
            <a:cxnSpLocks/>
          </p:cNvCxnSpPr>
          <p:nvPr/>
        </p:nvCxnSpPr>
        <p:spPr>
          <a:xfrm>
            <a:off x="2167673" y="7067044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901E762-BC6C-40BF-B17A-B77968B18BCC}"/>
              </a:ext>
            </a:extLst>
          </p:cNvPr>
          <p:cNvCxnSpPr>
            <a:cxnSpLocks/>
          </p:cNvCxnSpPr>
          <p:nvPr/>
        </p:nvCxnSpPr>
        <p:spPr>
          <a:xfrm>
            <a:off x="7484028" y="2365217"/>
            <a:ext cx="0" cy="2882008"/>
          </a:xfrm>
          <a:prstGeom prst="straightConnector1">
            <a:avLst/>
          </a:prstGeom>
          <a:ln w="34925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EF6421AB-F818-4E2F-B473-DFE5CFB69DBB}"/>
              </a:ext>
            </a:extLst>
          </p:cNvPr>
          <p:cNvCxnSpPr>
            <a:cxnSpLocks/>
          </p:cNvCxnSpPr>
          <p:nvPr/>
        </p:nvCxnSpPr>
        <p:spPr>
          <a:xfrm flipH="1">
            <a:off x="7436096" y="2357597"/>
            <a:ext cx="199144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연결선 65">
            <a:extLst>
              <a:ext uri="{FF2B5EF4-FFF2-40B4-BE49-F238E27FC236}">
                <a16:creationId xmlns:a16="http://schemas.microsoft.com/office/drawing/2014/main" id="{538DDA72-09A9-46C1-9B26-E444E74B3FED}"/>
              </a:ext>
            </a:extLst>
          </p:cNvPr>
          <p:cNvCxnSpPr>
            <a:cxnSpLocks/>
          </p:cNvCxnSpPr>
          <p:nvPr/>
        </p:nvCxnSpPr>
        <p:spPr>
          <a:xfrm flipH="1">
            <a:off x="7436096" y="5259547"/>
            <a:ext cx="199144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5E4D4690-32CC-416D-8A19-61F79642C4E1}"/>
              </a:ext>
            </a:extLst>
          </p:cNvPr>
          <p:cNvSpPr txBox="1"/>
          <p:nvPr/>
        </p:nvSpPr>
        <p:spPr>
          <a:xfrm rot="5400000">
            <a:off x="7287016" y="2630819"/>
            <a:ext cx="636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6.56x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27572870-7CF3-4817-B6DA-BDD8C728F5DC}"/>
              </a:ext>
            </a:extLst>
          </p:cNvPr>
          <p:cNvCxnSpPr>
            <a:cxnSpLocks/>
          </p:cNvCxnSpPr>
          <p:nvPr/>
        </p:nvCxnSpPr>
        <p:spPr>
          <a:xfrm flipH="1">
            <a:off x="8642336" y="4884897"/>
            <a:ext cx="99572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1EC3CCD5-9097-4ACB-932F-1E770BEF4341}"/>
              </a:ext>
            </a:extLst>
          </p:cNvPr>
          <p:cNvCxnSpPr>
            <a:cxnSpLocks/>
          </p:cNvCxnSpPr>
          <p:nvPr/>
        </p:nvCxnSpPr>
        <p:spPr>
          <a:xfrm flipH="1">
            <a:off x="8642336" y="4963973"/>
            <a:ext cx="99572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CAAEF4B2-5513-4C80-944B-47ECD79049BB}"/>
              </a:ext>
            </a:extLst>
          </p:cNvPr>
          <p:cNvCxnSpPr>
            <a:cxnSpLocks/>
          </p:cNvCxnSpPr>
          <p:nvPr/>
        </p:nvCxnSpPr>
        <p:spPr>
          <a:xfrm>
            <a:off x="8702872" y="4629150"/>
            <a:ext cx="0" cy="244556"/>
          </a:xfrm>
          <a:prstGeom prst="straightConnector1">
            <a:avLst/>
          </a:prstGeom>
          <a:ln w="349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id="{269EC206-81F7-4B12-A974-23DCCEB61819}"/>
              </a:ext>
            </a:extLst>
          </p:cNvPr>
          <p:cNvCxnSpPr>
            <a:cxnSpLocks/>
          </p:cNvCxnSpPr>
          <p:nvPr/>
        </p:nvCxnSpPr>
        <p:spPr>
          <a:xfrm flipV="1">
            <a:off x="8702872" y="4974926"/>
            <a:ext cx="0" cy="244556"/>
          </a:xfrm>
          <a:prstGeom prst="straightConnector1">
            <a:avLst/>
          </a:prstGeom>
          <a:ln w="34925">
            <a:solidFill>
              <a:srgbClr val="FF0000"/>
            </a:solidFill>
            <a:headEnd type="none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1E772FF0-8E3C-4E04-ADAD-9E1DE1F7D574}"/>
              </a:ext>
            </a:extLst>
          </p:cNvPr>
          <p:cNvSpPr txBox="1"/>
          <p:nvPr/>
        </p:nvSpPr>
        <p:spPr>
          <a:xfrm rot="5400000">
            <a:off x="8561793" y="5045169"/>
            <a:ext cx="6367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1.10x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3D4018B0-DFD0-4290-AB16-96E8B044EB4F}"/>
              </a:ext>
            </a:extLst>
          </p:cNvPr>
          <p:cNvSpPr txBox="1"/>
          <p:nvPr/>
        </p:nvSpPr>
        <p:spPr>
          <a:xfrm>
            <a:off x="7156432" y="2022645"/>
            <a:ext cx="769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endParaRPr lang="ko-KR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23AB99F-5FEF-42F4-9C64-A27C6CD68622}"/>
              </a:ext>
            </a:extLst>
          </p:cNvPr>
          <p:cNvSpPr txBox="1"/>
          <p:nvPr/>
        </p:nvSpPr>
        <p:spPr>
          <a:xfrm>
            <a:off x="8495403" y="4546731"/>
            <a:ext cx="769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endParaRPr lang="ko-KR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027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4E7F6-9D09-4590-8026-F26483F5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43" y="-225509"/>
            <a:ext cx="1905045" cy="1855788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synthetic</a:t>
            </a:r>
            <a:endParaRPr lang="ko-KR" altLang="en-US" sz="3000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B9DD4709-DB4F-4765-AEDC-EED152FA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29" y="2072141"/>
            <a:ext cx="2028825" cy="429577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23990B37-05D6-494F-8FDE-8D5420343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28" y="7529059"/>
            <a:ext cx="2028825" cy="20764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810CA31-502A-4248-86F2-E44625DFDA3C}"/>
              </a:ext>
            </a:extLst>
          </p:cNvPr>
          <p:cNvSpPr txBox="1">
            <a:spLocks/>
          </p:cNvSpPr>
          <p:nvPr/>
        </p:nvSpPr>
        <p:spPr>
          <a:xfrm>
            <a:off x="2969809" y="-225509"/>
            <a:ext cx="1905045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video</a:t>
            </a:r>
            <a:endParaRPr lang="ko-KR" altLang="en-US" sz="30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E256686-6716-4620-88B0-441BD2CE3D4F}"/>
              </a:ext>
            </a:extLst>
          </p:cNvPr>
          <p:cNvSpPr txBox="1">
            <a:spLocks/>
          </p:cNvSpPr>
          <p:nvPr/>
        </p:nvSpPr>
        <p:spPr>
          <a:xfrm>
            <a:off x="5179050" y="-225509"/>
            <a:ext cx="1905045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stock</a:t>
            </a:r>
            <a:endParaRPr lang="ko-KR" altLang="en-US" sz="3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14C3CE3-2B4C-4AAF-B5E7-019B80413665}"/>
              </a:ext>
            </a:extLst>
          </p:cNvPr>
          <p:cNvSpPr txBox="1">
            <a:spLocks/>
          </p:cNvSpPr>
          <p:nvPr/>
        </p:nvSpPr>
        <p:spPr>
          <a:xfrm>
            <a:off x="7388291" y="-245810"/>
            <a:ext cx="1905045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hall</a:t>
            </a:r>
            <a:endParaRPr lang="ko-KR" altLang="en-US" sz="3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799707-4345-4107-AEFB-B9C83D1C514F}"/>
              </a:ext>
            </a:extLst>
          </p:cNvPr>
          <p:cNvSpPr txBox="1">
            <a:spLocks/>
          </p:cNvSpPr>
          <p:nvPr/>
        </p:nvSpPr>
        <p:spPr>
          <a:xfrm>
            <a:off x="9612220" y="-246228"/>
            <a:ext cx="1905045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err="1"/>
              <a:t>korea</a:t>
            </a:r>
            <a:endParaRPr lang="ko-KR" altLang="en-US" sz="3000" dirty="0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9C8351FF-6AF8-4419-8C8D-82F34F965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3915" y="2047038"/>
            <a:ext cx="2028825" cy="429577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47FAFCA-79B6-4E9B-B2CE-71D7B37FA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8677" y="7529059"/>
            <a:ext cx="2019300" cy="207645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7A97E79-8600-4933-9270-726F8AF4F9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8111" y="2072139"/>
            <a:ext cx="2019300" cy="42957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36BE7607-5CF5-407B-99F4-2552D5F613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79050" y="7529059"/>
            <a:ext cx="2028825" cy="207645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94A824E-352D-4A66-8D10-188BB22225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7038" y="2072141"/>
            <a:ext cx="2028825" cy="4295775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6F71D81A-F6CD-4965-A7EF-D568C1D7FA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07038" y="7529059"/>
            <a:ext cx="2028825" cy="207645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FD2A8DE1-DD06-45D0-A746-E1FEF32722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25490" y="2072141"/>
            <a:ext cx="2028825" cy="429577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0F0EE20-B459-4D46-B790-C59B58276F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12220" y="7529059"/>
            <a:ext cx="2028825" cy="2076450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6742FA85-0C50-477C-A523-F4F8ACCD1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01203"/>
              </p:ext>
            </p:extLst>
          </p:nvPr>
        </p:nvGraphicFramePr>
        <p:xfrm>
          <a:off x="756329" y="834864"/>
          <a:ext cx="11079820" cy="47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964">
                  <a:extLst>
                    <a:ext uri="{9D8B030D-6E8A-4147-A177-3AD203B41FA5}">
                      <a16:colId xmlns:a16="http://schemas.microsoft.com/office/drawing/2014/main" val="3274968971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920246138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1722653790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76198781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2510410266"/>
                    </a:ext>
                  </a:extLst>
                </a:gridCol>
              </a:tblGrid>
              <a:tr h="3717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89075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BDCA9F5-DC01-4ED3-A8FD-3388523196DC}"/>
              </a:ext>
            </a:extLst>
          </p:cNvPr>
          <p:cNvSpPr txBox="1"/>
          <p:nvPr/>
        </p:nvSpPr>
        <p:spPr>
          <a:xfrm>
            <a:off x="1287716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E84E06C-D620-411B-AE60-D55F7C45BF28}"/>
              </a:ext>
            </a:extLst>
          </p:cNvPr>
          <p:cNvCxnSpPr>
            <a:cxnSpLocks/>
          </p:cNvCxnSpPr>
          <p:nvPr/>
        </p:nvCxnSpPr>
        <p:spPr>
          <a:xfrm flipH="1">
            <a:off x="1244060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A53E6F-9730-4FC8-8223-0729C8D01221}"/>
              </a:ext>
            </a:extLst>
          </p:cNvPr>
          <p:cNvSpPr txBox="1"/>
          <p:nvPr/>
        </p:nvSpPr>
        <p:spPr>
          <a:xfrm>
            <a:off x="3675518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F141044-3E3B-42D8-A3A4-15F54FF30F66}"/>
              </a:ext>
            </a:extLst>
          </p:cNvPr>
          <p:cNvCxnSpPr>
            <a:cxnSpLocks/>
          </p:cNvCxnSpPr>
          <p:nvPr/>
        </p:nvCxnSpPr>
        <p:spPr>
          <a:xfrm flipH="1">
            <a:off x="3631862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B00801-5450-4852-B234-506F8AD5DB1B}"/>
              </a:ext>
            </a:extLst>
          </p:cNvPr>
          <p:cNvSpPr txBox="1"/>
          <p:nvPr/>
        </p:nvSpPr>
        <p:spPr>
          <a:xfrm>
            <a:off x="5726568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1CD25FE-0CEC-4B22-BF78-A9FF29DA2956}"/>
              </a:ext>
            </a:extLst>
          </p:cNvPr>
          <p:cNvCxnSpPr>
            <a:cxnSpLocks/>
          </p:cNvCxnSpPr>
          <p:nvPr/>
        </p:nvCxnSpPr>
        <p:spPr>
          <a:xfrm flipH="1">
            <a:off x="5682912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88F26F-A8AD-4305-9E5B-54E99E90B669}"/>
              </a:ext>
            </a:extLst>
          </p:cNvPr>
          <p:cNvSpPr txBox="1"/>
          <p:nvPr/>
        </p:nvSpPr>
        <p:spPr>
          <a:xfrm>
            <a:off x="8019097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69B6389-2FD2-4E98-A21B-A432D5FB03CE}"/>
              </a:ext>
            </a:extLst>
          </p:cNvPr>
          <p:cNvCxnSpPr>
            <a:cxnSpLocks/>
          </p:cNvCxnSpPr>
          <p:nvPr/>
        </p:nvCxnSpPr>
        <p:spPr>
          <a:xfrm flipH="1">
            <a:off x="7975441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21BEAA-C16F-4C06-A677-4D78BFCC083F}"/>
              </a:ext>
            </a:extLst>
          </p:cNvPr>
          <p:cNvSpPr txBox="1"/>
          <p:nvPr/>
        </p:nvSpPr>
        <p:spPr>
          <a:xfrm>
            <a:off x="10237549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54C1013-154E-403F-9F27-8130CC1F164A}"/>
              </a:ext>
            </a:extLst>
          </p:cNvPr>
          <p:cNvCxnSpPr>
            <a:cxnSpLocks/>
          </p:cNvCxnSpPr>
          <p:nvPr/>
        </p:nvCxnSpPr>
        <p:spPr>
          <a:xfrm flipH="1">
            <a:off x="10193893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2069BA-EEDB-404E-9C2C-17836BF84EAE}"/>
              </a:ext>
            </a:extLst>
          </p:cNvPr>
          <p:cNvSpPr txBox="1"/>
          <p:nvPr/>
        </p:nvSpPr>
        <p:spPr>
          <a:xfrm>
            <a:off x="1287716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18189EE-0364-47C3-8D1A-1D5F275E804D}"/>
              </a:ext>
            </a:extLst>
          </p:cNvPr>
          <p:cNvCxnSpPr>
            <a:cxnSpLocks/>
          </p:cNvCxnSpPr>
          <p:nvPr/>
        </p:nvCxnSpPr>
        <p:spPr>
          <a:xfrm flipH="1">
            <a:off x="1244060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3343E5D-E087-4189-9410-C429AD19D18F}"/>
              </a:ext>
            </a:extLst>
          </p:cNvPr>
          <p:cNvSpPr txBox="1"/>
          <p:nvPr/>
        </p:nvSpPr>
        <p:spPr>
          <a:xfrm>
            <a:off x="3675518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FE2ADEA-E4F4-46DA-9505-72A331E73B51}"/>
              </a:ext>
            </a:extLst>
          </p:cNvPr>
          <p:cNvCxnSpPr>
            <a:cxnSpLocks/>
          </p:cNvCxnSpPr>
          <p:nvPr/>
        </p:nvCxnSpPr>
        <p:spPr>
          <a:xfrm flipH="1">
            <a:off x="3631862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03321AA-F950-4C8B-B841-88E63CB70843}"/>
              </a:ext>
            </a:extLst>
          </p:cNvPr>
          <p:cNvSpPr txBox="1"/>
          <p:nvPr/>
        </p:nvSpPr>
        <p:spPr>
          <a:xfrm>
            <a:off x="5726568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339A542-ECF9-4D1F-B4EC-051AB241E4AE}"/>
              </a:ext>
            </a:extLst>
          </p:cNvPr>
          <p:cNvCxnSpPr>
            <a:cxnSpLocks/>
          </p:cNvCxnSpPr>
          <p:nvPr/>
        </p:nvCxnSpPr>
        <p:spPr>
          <a:xfrm flipH="1">
            <a:off x="5682912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1E37D5-DE34-4182-A18F-764CFA442391}"/>
              </a:ext>
            </a:extLst>
          </p:cNvPr>
          <p:cNvSpPr txBox="1"/>
          <p:nvPr/>
        </p:nvSpPr>
        <p:spPr>
          <a:xfrm>
            <a:off x="8014334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CA88BC3-58D4-442E-B592-E94AA53C2995}"/>
              </a:ext>
            </a:extLst>
          </p:cNvPr>
          <p:cNvCxnSpPr>
            <a:cxnSpLocks/>
          </p:cNvCxnSpPr>
          <p:nvPr/>
        </p:nvCxnSpPr>
        <p:spPr>
          <a:xfrm flipH="1">
            <a:off x="7970678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78A5BB3-72AE-470B-A205-FCC2F5E5F7B8}"/>
              </a:ext>
            </a:extLst>
          </p:cNvPr>
          <p:cNvSpPr txBox="1"/>
          <p:nvPr/>
        </p:nvSpPr>
        <p:spPr>
          <a:xfrm>
            <a:off x="10237549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149076C-5EED-45E7-BDBC-DE2CD256EFF6}"/>
              </a:ext>
            </a:extLst>
          </p:cNvPr>
          <p:cNvCxnSpPr>
            <a:cxnSpLocks/>
          </p:cNvCxnSpPr>
          <p:nvPr/>
        </p:nvCxnSpPr>
        <p:spPr>
          <a:xfrm flipH="1">
            <a:off x="10193893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E542D8-F01C-4746-AAC9-4ED484D471F4}"/>
              </a:ext>
            </a:extLst>
          </p:cNvPr>
          <p:cNvSpPr txBox="1"/>
          <p:nvPr/>
        </p:nvSpPr>
        <p:spPr>
          <a:xfrm>
            <a:off x="9625490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639E9A3-4602-4BF2-848A-DBAF1FC6EADB}"/>
              </a:ext>
            </a:extLst>
          </p:cNvPr>
          <p:cNvCxnSpPr>
            <a:cxnSpLocks/>
          </p:cNvCxnSpPr>
          <p:nvPr/>
        </p:nvCxnSpPr>
        <p:spPr>
          <a:xfrm rot="-1320000" flipV="1">
            <a:off x="10124789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62BC13F-E20E-4D14-BF05-89443BBCA40B}"/>
              </a:ext>
            </a:extLst>
          </p:cNvPr>
          <p:cNvSpPr txBox="1"/>
          <p:nvPr/>
        </p:nvSpPr>
        <p:spPr>
          <a:xfrm>
            <a:off x="7418058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12A1535-907F-4E34-B658-0DD91E70653A}"/>
              </a:ext>
            </a:extLst>
          </p:cNvPr>
          <p:cNvCxnSpPr>
            <a:cxnSpLocks/>
          </p:cNvCxnSpPr>
          <p:nvPr/>
        </p:nvCxnSpPr>
        <p:spPr>
          <a:xfrm rot="-1320000" flipV="1">
            <a:off x="7917357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6C0AA5-ED54-4CC0-AF19-662C3E695D46}"/>
              </a:ext>
            </a:extLst>
          </p:cNvPr>
          <p:cNvSpPr txBox="1"/>
          <p:nvPr/>
        </p:nvSpPr>
        <p:spPr>
          <a:xfrm>
            <a:off x="5187345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7D39F32-5C45-4C0E-9EC8-F9F78C2332DB}"/>
              </a:ext>
            </a:extLst>
          </p:cNvPr>
          <p:cNvCxnSpPr>
            <a:cxnSpLocks/>
          </p:cNvCxnSpPr>
          <p:nvPr/>
        </p:nvCxnSpPr>
        <p:spPr>
          <a:xfrm rot="-1320000" flipV="1">
            <a:off x="5686644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503CE29-6D1E-4DD3-A35E-D87B97B743E6}"/>
              </a:ext>
            </a:extLst>
          </p:cNvPr>
          <p:cNvSpPr txBox="1"/>
          <p:nvPr/>
        </p:nvSpPr>
        <p:spPr>
          <a:xfrm>
            <a:off x="2930809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25467CB-672D-4715-B66C-B4F7FA06F84F}"/>
              </a:ext>
            </a:extLst>
          </p:cNvPr>
          <p:cNvCxnSpPr>
            <a:cxnSpLocks/>
          </p:cNvCxnSpPr>
          <p:nvPr/>
        </p:nvCxnSpPr>
        <p:spPr>
          <a:xfrm rot="-1320000" flipV="1">
            <a:off x="3430108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ABF0F94-1D96-437E-B3B6-ECAB09CCA0F0}"/>
              </a:ext>
            </a:extLst>
          </p:cNvPr>
          <p:cNvSpPr txBox="1"/>
          <p:nvPr/>
        </p:nvSpPr>
        <p:spPr>
          <a:xfrm>
            <a:off x="768443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D62C25B-CEAE-4A3C-9A69-CD3FCC12BC96}"/>
              </a:ext>
            </a:extLst>
          </p:cNvPr>
          <p:cNvCxnSpPr>
            <a:cxnSpLocks/>
          </p:cNvCxnSpPr>
          <p:nvPr/>
        </p:nvCxnSpPr>
        <p:spPr>
          <a:xfrm rot="-1320000" flipV="1">
            <a:off x="1267742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19">
            <a:extLst>
              <a:ext uri="{FF2B5EF4-FFF2-40B4-BE49-F238E27FC236}">
                <a16:creationId xmlns:a16="http://schemas.microsoft.com/office/drawing/2014/main" id="{07A55A1A-ABE7-4D52-BAC2-4ECDB28DD5CD}"/>
              </a:ext>
            </a:extLst>
          </p:cNvPr>
          <p:cNvSpPr/>
          <p:nvPr/>
        </p:nvSpPr>
        <p:spPr>
          <a:xfrm>
            <a:off x="1682711" y="1522720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3AFCEF3F-259D-4BF8-8EFE-9626ADDF903E}"/>
              </a:ext>
            </a:extLst>
          </p:cNvPr>
          <p:cNvSpPr/>
          <p:nvPr/>
        </p:nvSpPr>
        <p:spPr>
          <a:xfrm>
            <a:off x="7145160" y="1523414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riangle 22">
            <a:extLst>
              <a:ext uri="{FF2B5EF4-FFF2-40B4-BE49-F238E27FC236}">
                <a16:creationId xmlns:a16="http://schemas.microsoft.com/office/drawing/2014/main" id="{5F7381BF-202D-471F-9AD3-914EDC377680}"/>
              </a:ext>
            </a:extLst>
          </p:cNvPr>
          <p:cNvSpPr/>
          <p:nvPr/>
        </p:nvSpPr>
        <p:spPr>
          <a:xfrm>
            <a:off x="9587804" y="1523414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1315EB-2A08-44C5-8FEB-2FE3566B2057}"/>
              </a:ext>
            </a:extLst>
          </p:cNvPr>
          <p:cNvGrpSpPr/>
          <p:nvPr/>
        </p:nvGrpSpPr>
        <p:grpSpPr>
          <a:xfrm>
            <a:off x="5100750" y="1501354"/>
            <a:ext cx="194409" cy="194409"/>
            <a:chOff x="4043971" y="5007832"/>
            <a:chExt cx="194409" cy="194409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904366A-1B18-4A69-9DD5-57B301476AD7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0EC8A5E-222D-4952-93AA-BC2EB5629251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B9687FF-B518-4D4A-8FEC-03D830B2956B}"/>
              </a:ext>
            </a:extLst>
          </p:cNvPr>
          <p:cNvSpPr txBox="1"/>
          <p:nvPr/>
        </p:nvSpPr>
        <p:spPr>
          <a:xfrm>
            <a:off x="2004376" y="1430047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652830-DCC5-428D-A266-6FAAC242E1F2}"/>
              </a:ext>
            </a:extLst>
          </p:cNvPr>
          <p:cNvSpPr txBox="1"/>
          <p:nvPr/>
        </p:nvSpPr>
        <p:spPr>
          <a:xfrm>
            <a:off x="5421864" y="1430047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DE9AE0-A803-45E6-BEDB-7B5441682234}"/>
              </a:ext>
            </a:extLst>
          </p:cNvPr>
          <p:cNvSpPr txBox="1"/>
          <p:nvPr/>
        </p:nvSpPr>
        <p:spPr>
          <a:xfrm>
            <a:off x="7472688" y="1430047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FB472C-6773-4A80-B081-B3478AAD7401}"/>
              </a:ext>
            </a:extLst>
          </p:cNvPr>
          <p:cNvSpPr txBox="1"/>
          <p:nvPr/>
        </p:nvSpPr>
        <p:spPr>
          <a:xfrm>
            <a:off x="9894149" y="1430047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val 19">
            <a:extLst>
              <a:ext uri="{FF2B5EF4-FFF2-40B4-BE49-F238E27FC236}">
                <a16:creationId xmlns:a16="http://schemas.microsoft.com/office/drawing/2014/main" id="{AE6F2D06-9955-4F12-9A91-4553980E95ED}"/>
              </a:ext>
            </a:extLst>
          </p:cNvPr>
          <p:cNvSpPr/>
          <p:nvPr/>
        </p:nvSpPr>
        <p:spPr>
          <a:xfrm>
            <a:off x="1682711" y="7178173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21">
            <a:extLst>
              <a:ext uri="{FF2B5EF4-FFF2-40B4-BE49-F238E27FC236}">
                <a16:creationId xmlns:a16="http://schemas.microsoft.com/office/drawing/2014/main" id="{4F84DF67-2C45-4AD5-B9C8-8FB5B0EFD71A}"/>
              </a:ext>
            </a:extLst>
          </p:cNvPr>
          <p:cNvSpPr/>
          <p:nvPr/>
        </p:nvSpPr>
        <p:spPr>
          <a:xfrm>
            <a:off x="7145160" y="7178867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riangle 22">
            <a:extLst>
              <a:ext uri="{FF2B5EF4-FFF2-40B4-BE49-F238E27FC236}">
                <a16:creationId xmlns:a16="http://schemas.microsoft.com/office/drawing/2014/main" id="{FAFE3DEF-AB60-4F16-A7B3-F8672BAB143E}"/>
              </a:ext>
            </a:extLst>
          </p:cNvPr>
          <p:cNvSpPr/>
          <p:nvPr/>
        </p:nvSpPr>
        <p:spPr>
          <a:xfrm>
            <a:off x="9587804" y="7178867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7FA7072-6D7A-4F22-8D85-1669766FB3B6}"/>
              </a:ext>
            </a:extLst>
          </p:cNvPr>
          <p:cNvGrpSpPr/>
          <p:nvPr/>
        </p:nvGrpSpPr>
        <p:grpSpPr>
          <a:xfrm>
            <a:off x="5100750" y="7156807"/>
            <a:ext cx="194409" cy="194409"/>
            <a:chOff x="4043971" y="5007832"/>
            <a:chExt cx="194409" cy="194409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E7737F3-5DE0-4703-9BE0-E6A83870088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BA032BF-FD10-4EE6-8770-6FD46F6E445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DC19D88-414C-471B-9344-68EE48CD0235}"/>
              </a:ext>
            </a:extLst>
          </p:cNvPr>
          <p:cNvSpPr txBox="1"/>
          <p:nvPr/>
        </p:nvSpPr>
        <p:spPr>
          <a:xfrm>
            <a:off x="2004376" y="7085500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7D77AA-1945-40BB-93EC-CB2A0003EAD4}"/>
              </a:ext>
            </a:extLst>
          </p:cNvPr>
          <p:cNvSpPr txBox="1"/>
          <p:nvPr/>
        </p:nvSpPr>
        <p:spPr>
          <a:xfrm>
            <a:off x="5421864" y="7085500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23C43B0-7884-414B-9096-22D1F7F5ABB7}"/>
              </a:ext>
            </a:extLst>
          </p:cNvPr>
          <p:cNvSpPr txBox="1"/>
          <p:nvPr/>
        </p:nvSpPr>
        <p:spPr>
          <a:xfrm>
            <a:off x="7472688" y="7085500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99D83F3-68D2-4A46-A934-90843CD162C7}"/>
              </a:ext>
            </a:extLst>
          </p:cNvPr>
          <p:cNvSpPr txBox="1"/>
          <p:nvPr/>
        </p:nvSpPr>
        <p:spPr>
          <a:xfrm>
            <a:off x="9894149" y="7085500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370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DDA2B356-3B89-47D2-B237-E977358F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940" y="2045999"/>
            <a:ext cx="9838367" cy="62914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F3C5D4-B4ED-4E74-9A2E-D30F8B00DDF4}"/>
              </a:ext>
            </a:extLst>
          </p:cNvPr>
          <p:cNvSpPr txBox="1"/>
          <p:nvPr/>
        </p:nvSpPr>
        <p:spPr>
          <a:xfrm rot="16200000">
            <a:off x="2200218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76AE01-D42C-48BD-830B-D43EBBA04624}"/>
              </a:ext>
            </a:extLst>
          </p:cNvPr>
          <p:cNvGrpSpPr/>
          <p:nvPr/>
        </p:nvGrpSpPr>
        <p:grpSpPr>
          <a:xfrm rot="5400000" flipV="1">
            <a:off x="7101679" y="900538"/>
            <a:ext cx="136241" cy="135324"/>
            <a:chOff x="9593352" y="5027263"/>
            <a:chExt cx="136241" cy="135324"/>
          </a:xfrm>
        </p:grpSpPr>
        <p:cxnSp>
          <p:nvCxnSpPr>
            <p:cNvPr id="10" name="Straight Connector 24">
              <a:extLst>
                <a:ext uri="{FF2B5EF4-FFF2-40B4-BE49-F238E27FC236}">
                  <a16:creationId xmlns:a16="http://schemas.microsoft.com/office/drawing/2014/main" id="{12DA3558-8DA5-430F-8560-64F286E3892A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6">
              <a:extLst>
                <a:ext uri="{FF2B5EF4-FFF2-40B4-BE49-F238E27FC236}">
                  <a16:creationId xmlns:a16="http://schemas.microsoft.com/office/drawing/2014/main" id="{EDF2A0B5-F98E-41A9-8740-C79744A33895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5">
              <a:extLst>
                <a:ext uri="{FF2B5EF4-FFF2-40B4-BE49-F238E27FC236}">
                  <a16:creationId xmlns:a16="http://schemas.microsoft.com/office/drawing/2014/main" id="{C26DCCE1-E173-4624-A989-DC51E9E26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150CAB-7F4A-400C-B8C4-4F021AA0B3FD}"/>
              </a:ext>
            </a:extLst>
          </p:cNvPr>
          <p:cNvGrpSpPr/>
          <p:nvPr/>
        </p:nvGrpSpPr>
        <p:grpSpPr>
          <a:xfrm>
            <a:off x="5340113" y="886297"/>
            <a:ext cx="194409" cy="194409"/>
            <a:chOff x="4043971" y="5007832"/>
            <a:chExt cx="194409" cy="19440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5CBE525-E390-45B8-8480-6489AA391D33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61392C7-7230-4E41-9A65-1EA4C54588D3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DC74AC-AA22-4E4F-8456-90B5F6F78087}"/>
              </a:ext>
            </a:extLst>
          </p:cNvPr>
          <p:cNvGrpSpPr/>
          <p:nvPr/>
        </p:nvGrpSpPr>
        <p:grpSpPr>
          <a:xfrm rot="18900000">
            <a:off x="1891643" y="886297"/>
            <a:ext cx="194409" cy="194409"/>
            <a:chOff x="4043971" y="5007832"/>
            <a:chExt cx="194409" cy="194409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3E6A9-CFCE-44A3-BD32-2533C992671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7B7C34B-DD56-43A7-BF2C-F0A59A62678D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20E64AD-3B3A-458A-8BDD-5A5B797D4F09}"/>
              </a:ext>
            </a:extLst>
          </p:cNvPr>
          <p:cNvSpPr txBox="1"/>
          <p:nvPr/>
        </p:nvSpPr>
        <p:spPr>
          <a:xfrm>
            <a:off x="2227958" y="789828"/>
            <a:ext cx="225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BF76C9-9E9E-4415-8F27-DDB21C53DC8A}"/>
              </a:ext>
            </a:extLst>
          </p:cNvPr>
          <p:cNvSpPr txBox="1"/>
          <p:nvPr/>
        </p:nvSpPr>
        <p:spPr>
          <a:xfrm>
            <a:off x="5680158" y="7898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AE670A-28A9-471C-A97F-D1F3F14B6898}"/>
              </a:ext>
            </a:extLst>
          </p:cNvPr>
          <p:cNvSpPr txBox="1"/>
          <p:nvPr/>
        </p:nvSpPr>
        <p:spPr>
          <a:xfrm>
            <a:off x="7387994" y="789828"/>
            <a:ext cx="128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순서도: 병합 24">
            <a:extLst>
              <a:ext uri="{FF2B5EF4-FFF2-40B4-BE49-F238E27FC236}">
                <a16:creationId xmlns:a16="http://schemas.microsoft.com/office/drawing/2014/main" id="{A0ADC980-0B1C-4F63-B706-062C38BDE75F}"/>
              </a:ext>
            </a:extLst>
          </p:cNvPr>
          <p:cNvSpPr/>
          <p:nvPr/>
        </p:nvSpPr>
        <p:spPr>
          <a:xfrm>
            <a:off x="269391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139261-9F71-4DCD-89CF-9D516E627C41}"/>
              </a:ext>
            </a:extLst>
          </p:cNvPr>
          <p:cNvSpPr txBox="1"/>
          <p:nvPr/>
        </p:nvSpPr>
        <p:spPr>
          <a:xfrm rot="16200000">
            <a:off x="5927255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순서도: 병합 36">
            <a:extLst>
              <a:ext uri="{FF2B5EF4-FFF2-40B4-BE49-F238E27FC236}">
                <a16:creationId xmlns:a16="http://schemas.microsoft.com/office/drawing/2014/main" id="{DA3376CE-0B1C-478C-A8E6-BD9241B15828}"/>
              </a:ext>
            </a:extLst>
          </p:cNvPr>
          <p:cNvSpPr/>
          <p:nvPr/>
        </p:nvSpPr>
        <p:spPr>
          <a:xfrm>
            <a:off x="6317442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68F9-1249-4F3F-B919-F9732251C288}"/>
              </a:ext>
            </a:extLst>
          </p:cNvPr>
          <p:cNvSpPr txBox="1"/>
          <p:nvPr/>
        </p:nvSpPr>
        <p:spPr>
          <a:xfrm rot="16200000">
            <a:off x="2711906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순서도: 병합 40">
            <a:extLst>
              <a:ext uri="{FF2B5EF4-FFF2-40B4-BE49-F238E27FC236}">
                <a16:creationId xmlns:a16="http://schemas.microsoft.com/office/drawing/2014/main" id="{B9B96086-0D7A-41A2-A552-D751E8652858}"/>
              </a:ext>
            </a:extLst>
          </p:cNvPr>
          <p:cNvSpPr/>
          <p:nvPr/>
        </p:nvSpPr>
        <p:spPr>
          <a:xfrm>
            <a:off x="3102093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C2057A-3063-45FB-9DCE-ABCD320ED4A4}"/>
              </a:ext>
            </a:extLst>
          </p:cNvPr>
          <p:cNvSpPr txBox="1"/>
          <p:nvPr/>
        </p:nvSpPr>
        <p:spPr>
          <a:xfrm rot="16200000">
            <a:off x="6137033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순서도: 병합 42">
            <a:extLst>
              <a:ext uri="{FF2B5EF4-FFF2-40B4-BE49-F238E27FC236}">
                <a16:creationId xmlns:a16="http://schemas.microsoft.com/office/drawing/2014/main" id="{10C311DD-699F-493B-9DE5-810CC255DAA9}"/>
              </a:ext>
            </a:extLst>
          </p:cNvPr>
          <p:cNvSpPr/>
          <p:nvPr/>
        </p:nvSpPr>
        <p:spPr>
          <a:xfrm>
            <a:off x="6527220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3B4467-63F1-4243-A9BB-F247CC7E0F8A}"/>
              </a:ext>
            </a:extLst>
          </p:cNvPr>
          <p:cNvSpPr txBox="1"/>
          <p:nvPr/>
        </p:nvSpPr>
        <p:spPr>
          <a:xfrm rot="16200000">
            <a:off x="633546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순서도: 병합 44">
            <a:extLst>
              <a:ext uri="{FF2B5EF4-FFF2-40B4-BE49-F238E27FC236}">
                <a16:creationId xmlns:a16="http://schemas.microsoft.com/office/drawing/2014/main" id="{14912EA7-ED36-48BF-A460-10976CF3D713}"/>
              </a:ext>
            </a:extLst>
          </p:cNvPr>
          <p:cNvSpPr/>
          <p:nvPr/>
        </p:nvSpPr>
        <p:spPr>
          <a:xfrm>
            <a:off x="672565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D8224F-3603-43B9-9E6F-D05649AE375F}"/>
              </a:ext>
            </a:extLst>
          </p:cNvPr>
          <p:cNvSpPr txBox="1"/>
          <p:nvPr/>
        </p:nvSpPr>
        <p:spPr>
          <a:xfrm rot="16200000">
            <a:off x="6534351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순서도: 병합 46">
            <a:extLst>
              <a:ext uri="{FF2B5EF4-FFF2-40B4-BE49-F238E27FC236}">
                <a16:creationId xmlns:a16="http://schemas.microsoft.com/office/drawing/2014/main" id="{A297A67F-B5A5-432C-824E-9A3B79570668}"/>
              </a:ext>
            </a:extLst>
          </p:cNvPr>
          <p:cNvSpPr/>
          <p:nvPr/>
        </p:nvSpPr>
        <p:spPr>
          <a:xfrm>
            <a:off x="6930888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BA6D0-BAF1-4A41-8052-F8870A20D09C}"/>
              </a:ext>
            </a:extLst>
          </p:cNvPr>
          <p:cNvSpPr txBox="1"/>
          <p:nvPr/>
        </p:nvSpPr>
        <p:spPr>
          <a:xfrm rot="16200000">
            <a:off x="674124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순서도: 병합 48">
            <a:extLst>
              <a:ext uri="{FF2B5EF4-FFF2-40B4-BE49-F238E27FC236}">
                <a16:creationId xmlns:a16="http://schemas.microsoft.com/office/drawing/2014/main" id="{2B0A9D5C-017A-4455-81DC-173183661C71}"/>
              </a:ext>
            </a:extLst>
          </p:cNvPr>
          <p:cNvSpPr/>
          <p:nvPr/>
        </p:nvSpPr>
        <p:spPr>
          <a:xfrm>
            <a:off x="713143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2EC90-3B17-4827-8B4A-6235A0F4FF6F}"/>
              </a:ext>
            </a:extLst>
          </p:cNvPr>
          <p:cNvSpPr txBox="1"/>
          <p:nvPr/>
        </p:nvSpPr>
        <p:spPr>
          <a:xfrm rot="16200000">
            <a:off x="6844631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순서도: 병합 50">
            <a:extLst>
              <a:ext uri="{FF2B5EF4-FFF2-40B4-BE49-F238E27FC236}">
                <a16:creationId xmlns:a16="http://schemas.microsoft.com/office/drawing/2014/main" id="{660A1926-FE91-434F-8ACE-920D7508C452}"/>
              </a:ext>
            </a:extLst>
          </p:cNvPr>
          <p:cNvSpPr/>
          <p:nvPr/>
        </p:nvSpPr>
        <p:spPr>
          <a:xfrm>
            <a:off x="7338324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49C3BF-71E0-40C6-95BE-563380134CA3}"/>
              </a:ext>
            </a:extLst>
          </p:cNvPr>
          <p:cNvSpPr txBox="1"/>
          <p:nvPr/>
        </p:nvSpPr>
        <p:spPr>
          <a:xfrm rot="16200000">
            <a:off x="7947569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순서도: 병합 52">
            <a:extLst>
              <a:ext uri="{FF2B5EF4-FFF2-40B4-BE49-F238E27FC236}">
                <a16:creationId xmlns:a16="http://schemas.microsoft.com/office/drawing/2014/main" id="{37B9C395-13EF-4365-B948-C8330D88F1A1}"/>
              </a:ext>
            </a:extLst>
          </p:cNvPr>
          <p:cNvSpPr/>
          <p:nvPr/>
        </p:nvSpPr>
        <p:spPr>
          <a:xfrm>
            <a:off x="8337756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64D763-45E9-4AB1-94D7-72DE9C819712}"/>
              </a:ext>
            </a:extLst>
          </p:cNvPr>
          <p:cNvSpPr txBox="1"/>
          <p:nvPr/>
        </p:nvSpPr>
        <p:spPr>
          <a:xfrm rot="16200000">
            <a:off x="8155812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순서도: 병합 54">
            <a:extLst>
              <a:ext uri="{FF2B5EF4-FFF2-40B4-BE49-F238E27FC236}">
                <a16:creationId xmlns:a16="http://schemas.microsoft.com/office/drawing/2014/main" id="{A19BF85D-EC84-4E6B-98C9-C012BDCD7057}"/>
              </a:ext>
            </a:extLst>
          </p:cNvPr>
          <p:cNvSpPr/>
          <p:nvPr/>
        </p:nvSpPr>
        <p:spPr>
          <a:xfrm>
            <a:off x="854599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1CD40B-6032-4409-B03F-6DCDF893509A}"/>
              </a:ext>
            </a:extLst>
          </p:cNvPr>
          <p:cNvSpPr txBox="1"/>
          <p:nvPr/>
        </p:nvSpPr>
        <p:spPr>
          <a:xfrm rot="16200000">
            <a:off x="9708197" y="1330068"/>
            <a:ext cx="9719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순서도: 병합 56">
            <a:extLst>
              <a:ext uri="{FF2B5EF4-FFF2-40B4-BE49-F238E27FC236}">
                <a16:creationId xmlns:a16="http://schemas.microsoft.com/office/drawing/2014/main" id="{E176C77E-47C0-4B83-B727-812B0912FDA7}"/>
              </a:ext>
            </a:extLst>
          </p:cNvPr>
          <p:cNvSpPr/>
          <p:nvPr/>
        </p:nvSpPr>
        <p:spPr>
          <a:xfrm>
            <a:off x="1015616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77A5EC-17E0-4445-970C-30EFB4EEA364}"/>
              </a:ext>
            </a:extLst>
          </p:cNvPr>
          <p:cNvSpPr txBox="1"/>
          <p:nvPr/>
        </p:nvSpPr>
        <p:spPr>
          <a:xfrm>
            <a:off x="1934250" y="5182760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B763D45-1B34-43B8-803F-FC276209A662}"/>
              </a:ext>
            </a:extLst>
          </p:cNvPr>
          <p:cNvCxnSpPr>
            <a:cxnSpLocks/>
          </p:cNvCxnSpPr>
          <p:nvPr/>
        </p:nvCxnSpPr>
        <p:spPr>
          <a:xfrm>
            <a:off x="1933940" y="5254615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0C61F43-42C5-4E19-85E0-92F010A88E9D}"/>
              </a:ext>
            </a:extLst>
          </p:cNvPr>
          <p:cNvSpPr txBox="1"/>
          <p:nvPr/>
        </p:nvSpPr>
        <p:spPr>
          <a:xfrm>
            <a:off x="1933944" y="7481825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3B1671C-CC6F-4CA8-85B9-843FED871B8C}"/>
              </a:ext>
            </a:extLst>
          </p:cNvPr>
          <p:cNvCxnSpPr>
            <a:cxnSpLocks/>
          </p:cNvCxnSpPr>
          <p:nvPr/>
        </p:nvCxnSpPr>
        <p:spPr>
          <a:xfrm>
            <a:off x="1933940" y="7553680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3938E7-CC8A-4097-ABE8-D9F8CD9BC1CC}"/>
              </a:ext>
            </a:extLst>
          </p:cNvPr>
          <p:cNvGrpSpPr/>
          <p:nvPr/>
        </p:nvGrpSpPr>
        <p:grpSpPr>
          <a:xfrm rot="16200000" flipV="1">
            <a:off x="9295192" y="900538"/>
            <a:ext cx="136241" cy="135324"/>
            <a:chOff x="9593352" y="5027263"/>
            <a:chExt cx="136241" cy="135324"/>
          </a:xfrm>
        </p:grpSpPr>
        <p:cxnSp>
          <p:nvCxnSpPr>
            <p:cNvPr id="65" name="Straight Connector 24">
              <a:extLst>
                <a:ext uri="{FF2B5EF4-FFF2-40B4-BE49-F238E27FC236}">
                  <a16:creationId xmlns:a16="http://schemas.microsoft.com/office/drawing/2014/main" id="{6A789E8B-ABD7-47F7-A99E-FF07EEDD20C5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6">
              <a:extLst>
                <a:ext uri="{FF2B5EF4-FFF2-40B4-BE49-F238E27FC236}">
                  <a16:creationId xmlns:a16="http://schemas.microsoft.com/office/drawing/2014/main" id="{74FDC045-7CB7-44B3-8C3D-DF9373301ED7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35">
              <a:extLst>
                <a:ext uri="{FF2B5EF4-FFF2-40B4-BE49-F238E27FC236}">
                  <a16:creationId xmlns:a16="http://schemas.microsoft.com/office/drawing/2014/main" id="{C11E6DF7-13D5-4733-8AB4-8EFD2D743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59793E0-2169-47D9-9DAC-3046793C80FA}"/>
              </a:ext>
            </a:extLst>
          </p:cNvPr>
          <p:cNvSpPr txBox="1"/>
          <p:nvPr/>
        </p:nvSpPr>
        <p:spPr>
          <a:xfrm>
            <a:off x="9581507" y="789828"/>
            <a:ext cx="99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2A65E6-9861-42BC-AFEE-A8CE443EA9FB}"/>
              </a:ext>
            </a:extLst>
          </p:cNvPr>
          <p:cNvSpPr txBox="1"/>
          <p:nvPr/>
        </p:nvSpPr>
        <p:spPr>
          <a:xfrm rot="16200000">
            <a:off x="8355108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순서도: 병합 78">
            <a:extLst>
              <a:ext uri="{FF2B5EF4-FFF2-40B4-BE49-F238E27FC236}">
                <a16:creationId xmlns:a16="http://schemas.microsoft.com/office/drawing/2014/main" id="{136B7A3F-4DA6-4902-B727-2D3325CA6088}"/>
              </a:ext>
            </a:extLst>
          </p:cNvPr>
          <p:cNvSpPr/>
          <p:nvPr/>
        </p:nvSpPr>
        <p:spPr>
          <a:xfrm>
            <a:off x="8745295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2089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직사각형 31">
            <a:extLst>
              <a:ext uri="{FF2B5EF4-FFF2-40B4-BE49-F238E27FC236}">
                <a16:creationId xmlns:a16="http://schemas.microsoft.com/office/drawing/2014/main" id="{C6495EB2-46DB-41B7-878D-72B2B862DAC5}"/>
              </a:ext>
            </a:extLst>
          </p:cNvPr>
          <p:cNvSpPr/>
          <p:nvPr/>
        </p:nvSpPr>
        <p:spPr>
          <a:xfrm>
            <a:off x="1891000" y="1469067"/>
            <a:ext cx="9113810" cy="580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DDA2B356-3B89-47D2-B237-E977358F2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5940" y="2045999"/>
            <a:ext cx="9838367" cy="629147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F3C5D4-B4ED-4E74-9A2E-D30F8B00DDF4}"/>
              </a:ext>
            </a:extLst>
          </p:cNvPr>
          <p:cNvSpPr txBox="1"/>
          <p:nvPr/>
        </p:nvSpPr>
        <p:spPr>
          <a:xfrm rot="16200000">
            <a:off x="2200218" y="710451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76AE01-D42C-48BD-830B-D43EBBA04624}"/>
              </a:ext>
            </a:extLst>
          </p:cNvPr>
          <p:cNvGrpSpPr/>
          <p:nvPr/>
        </p:nvGrpSpPr>
        <p:grpSpPr>
          <a:xfrm rot="5400000" flipV="1">
            <a:off x="7101679" y="326642"/>
            <a:ext cx="136241" cy="135324"/>
            <a:chOff x="9593352" y="5027263"/>
            <a:chExt cx="136241" cy="135324"/>
          </a:xfrm>
        </p:grpSpPr>
        <p:cxnSp>
          <p:nvCxnSpPr>
            <p:cNvPr id="10" name="Straight Connector 24">
              <a:extLst>
                <a:ext uri="{FF2B5EF4-FFF2-40B4-BE49-F238E27FC236}">
                  <a16:creationId xmlns:a16="http://schemas.microsoft.com/office/drawing/2014/main" id="{12DA3558-8DA5-430F-8560-64F286E3892A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6">
              <a:extLst>
                <a:ext uri="{FF2B5EF4-FFF2-40B4-BE49-F238E27FC236}">
                  <a16:creationId xmlns:a16="http://schemas.microsoft.com/office/drawing/2014/main" id="{EDF2A0B5-F98E-41A9-8740-C79744A33895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5">
              <a:extLst>
                <a:ext uri="{FF2B5EF4-FFF2-40B4-BE49-F238E27FC236}">
                  <a16:creationId xmlns:a16="http://schemas.microsoft.com/office/drawing/2014/main" id="{C26DCCE1-E173-4624-A989-DC51E9E26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150CAB-7F4A-400C-B8C4-4F021AA0B3FD}"/>
              </a:ext>
            </a:extLst>
          </p:cNvPr>
          <p:cNvGrpSpPr/>
          <p:nvPr/>
        </p:nvGrpSpPr>
        <p:grpSpPr>
          <a:xfrm>
            <a:off x="5340113" y="312401"/>
            <a:ext cx="194409" cy="194409"/>
            <a:chOff x="4043971" y="5007832"/>
            <a:chExt cx="194409" cy="19440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5CBE525-E390-45B8-8480-6489AA391D33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61392C7-7230-4E41-9A65-1EA4C54588D3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DC74AC-AA22-4E4F-8456-90B5F6F78087}"/>
              </a:ext>
            </a:extLst>
          </p:cNvPr>
          <p:cNvGrpSpPr/>
          <p:nvPr/>
        </p:nvGrpSpPr>
        <p:grpSpPr>
          <a:xfrm rot="18900000">
            <a:off x="1891643" y="312401"/>
            <a:ext cx="194409" cy="194409"/>
            <a:chOff x="4043971" y="5007832"/>
            <a:chExt cx="194409" cy="194409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3E6A9-CFCE-44A3-BD32-2533C992671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7B7C34B-DD56-43A7-BF2C-F0A59A62678D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20E64AD-3B3A-458A-8BDD-5A5B797D4F09}"/>
              </a:ext>
            </a:extLst>
          </p:cNvPr>
          <p:cNvSpPr txBox="1"/>
          <p:nvPr/>
        </p:nvSpPr>
        <p:spPr>
          <a:xfrm>
            <a:off x="2227958" y="215932"/>
            <a:ext cx="225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BF76C9-9E9E-4415-8F27-DDB21C53DC8A}"/>
              </a:ext>
            </a:extLst>
          </p:cNvPr>
          <p:cNvSpPr txBox="1"/>
          <p:nvPr/>
        </p:nvSpPr>
        <p:spPr>
          <a:xfrm>
            <a:off x="5680158" y="21593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AE670A-28A9-471C-A97F-D1F3F14B6898}"/>
              </a:ext>
            </a:extLst>
          </p:cNvPr>
          <p:cNvSpPr txBox="1"/>
          <p:nvPr/>
        </p:nvSpPr>
        <p:spPr>
          <a:xfrm>
            <a:off x="7387994" y="215932"/>
            <a:ext cx="128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순서도: 병합 24">
            <a:extLst>
              <a:ext uri="{FF2B5EF4-FFF2-40B4-BE49-F238E27FC236}">
                <a16:creationId xmlns:a16="http://schemas.microsoft.com/office/drawing/2014/main" id="{A0ADC980-0B1C-4F63-B706-062C38BDE75F}"/>
              </a:ext>
            </a:extLst>
          </p:cNvPr>
          <p:cNvSpPr/>
          <p:nvPr/>
        </p:nvSpPr>
        <p:spPr>
          <a:xfrm>
            <a:off x="2693911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139261-9F71-4DCD-89CF-9D516E627C41}"/>
              </a:ext>
            </a:extLst>
          </p:cNvPr>
          <p:cNvSpPr txBox="1"/>
          <p:nvPr/>
        </p:nvSpPr>
        <p:spPr>
          <a:xfrm rot="16200000">
            <a:off x="5927255" y="813958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순서도: 병합 36">
            <a:extLst>
              <a:ext uri="{FF2B5EF4-FFF2-40B4-BE49-F238E27FC236}">
                <a16:creationId xmlns:a16="http://schemas.microsoft.com/office/drawing/2014/main" id="{DA3376CE-0B1C-478C-A8E6-BD9241B15828}"/>
              </a:ext>
            </a:extLst>
          </p:cNvPr>
          <p:cNvSpPr/>
          <p:nvPr/>
        </p:nvSpPr>
        <p:spPr>
          <a:xfrm>
            <a:off x="6317442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68F9-1249-4F3F-B919-F9732251C288}"/>
              </a:ext>
            </a:extLst>
          </p:cNvPr>
          <p:cNvSpPr txBox="1"/>
          <p:nvPr/>
        </p:nvSpPr>
        <p:spPr>
          <a:xfrm rot="16200000">
            <a:off x="2711906" y="813958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순서도: 병합 40">
            <a:extLst>
              <a:ext uri="{FF2B5EF4-FFF2-40B4-BE49-F238E27FC236}">
                <a16:creationId xmlns:a16="http://schemas.microsoft.com/office/drawing/2014/main" id="{B9B96086-0D7A-41A2-A552-D751E8652858}"/>
              </a:ext>
            </a:extLst>
          </p:cNvPr>
          <p:cNvSpPr/>
          <p:nvPr/>
        </p:nvSpPr>
        <p:spPr>
          <a:xfrm>
            <a:off x="3102093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C2057A-3063-45FB-9DCE-ABCD320ED4A4}"/>
              </a:ext>
            </a:extLst>
          </p:cNvPr>
          <p:cNvSpPr txBox="1"/>
          <p:nvPr/>
        </p:nvSpPr>
        <p:spPr>
          <a:xfrm rot="16200000">
            <a:off x="6137033" y="813958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순서도: 병합 42">
            <a:extLst>
              <a:ext uri="{FF2B5EF4-FFF2-40B4-BE49-F238E27FC236}">
                <a16:creationId xmlns:a16="http://schemas.microsoft.com/office/drawing/2014/main" id="{10C311DD-699F-493B-9DE5-810CC255DAA9}"/>
              </a:ext>
            </a:extLst>
          </p:cNvPr>
          <p:cNvSpPr/>
          <p:nvPr/>
        </p:nvSpPr>
        <p:spPr>
          <a:xfrm>
            <a:off x="6527220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3B4467-63F1-4243-A9BB-F247CC7E0F8A}"/>
              </a:ext>
            </a:extLst>
          </p:cNvPr>
          <p:cNvSpPr txBox="1"/>
          <p:nvPr/>
        </p:nvSpPr>
        <p:spPr>
          <a:xfrm rot="16200000">
            <a:off x="6335464" y="813958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순서도: 병합 44">
            <a:extLst>
              <a:ext uri="{FF2B5EF4-FFF2-40B4-BE49-F238E27FC236}">
                <a16:creationId xmlns:a16="http://schemas.microsoft.com/office/drawing/2014/main" id="{14912EA7-ED36-48BF-A460-10976CF3D713}"/>
              </a:ext>
            </a:extLst>
          </p:cNvPr>
          <p:cNvSpPr/>
          <p:nvPr/>
        </p:nvSpPr>
        <p:spPr>
          <a:xfrm>
            <a:off x="6725651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D8224F-3603-43B9-9E6F-D05649AE375F}"/>
              </a:ext>
            </a:extLst>
          </p:cNvPr>
          <p:cNvSpPr txBox="1"/>
          <p:nvPr/>
        </p:nvSpPr>
        <p:spPr>
          <a:xfrm rot="16200000">
            <a:off x="6534351" y="813958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순서도: 병합 46">
            <a:extLst>
              <a:ext uri="{FF2B5EF4-FFF2-40B4-BE49-F238E27FC236}">
                <a16:creationId xmlns:a16="http://schemas.microsoft.com/office/drawing/2014/main" id="{A297A67F-B5A5-432C-824E-9A3B79570668}"/>
              </a:ext>
            </a:extLst>
          </p:cNvPr>
          <p:cNvSpPr/>
          <p:nvPr/>
        </p:nvSpPr>
        <p:spPr>
          <a:xfrm>
            <a:off x="6930888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BA6D0-BAF1-4A41-8052-F8870A20D09C}"/>
              </a:ext>
            </a:extLst>
          </p:cNvPr>
          <p:cNvSpPr txBox="1"/>
          <p:nvPr/>
        </p:nvSpPr>
        <p:spPr>
          <a:xfrm rot="16200000">
            <a:off x="6741244" y="813958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순서도: 병합 48">
            <a:extLst>
              <a:ext uri="{FF2B5EF4-FFF2-40B4-BE49-F238E27FC236}">
                <a16:creationId xmlns:a16="http://schemas.microsoft.com/office/drawing/2014/main" id="{2B0A9D5C-017A-4455-81DC-173183661C71}"/>
              </a:ext>
            </a:extLst>
          </p:cNvPr>
          <p:cNvSpPr/>
          <p:nvPr/>
        </p:nvSpPr>
        <p:spPr>
          <a:xfrm>
            <a:off x="7131431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2EC90-3B17-4827-8B4A-6235A0F4FF6F}"/>
              </a:ext>
            </a:extLst>
          </p:cNvPr>
          <p:cNvSpPr txBox="1"/>
          <p:nvPr/>
        </p:nvSpPr>
        <p:spPr>
          <a:xfrm rot="16200000">
            <a:off x="6844631" y="710451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순서도: 병합 50">
            <a:extLst>
              <a:ext uri="{FF2B5EF4-FFF2-40B4-BE49-F238E27FC236}">
                <a16:creationId xmlns:a16="http://schemas.microsoft.com/office/drawing/2014/main" id="{660A1926-FE91-434F-8ACE-920D7508C452}"/>
              </a:ext>
            </a:extLst>
          </p:cNvPr>
          <p:cNvSpPr/>
          <p:nvPr/>
        </p:nvSpPr>
        <p:spPr>
          <a:xfrm>
            <a:off x="7338324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49C3BF-71E0-40C6-95BE-563380134CA3}"/>
              </a:ext>
            </a:extLst>
          </p:cNvPr>
          <p:cNvSpPr txBox="1"/>
          <p:nvPr/>
        </p:nvSpPr>
        <p:spPr>
          <a:xfrm rot="16200000">
            <a:off x="7947569" y="813958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순서도: 병합 52">
            <a:extLst>
              <a:ext uri="{FF2B5EF4-FFF2-40B4-BE49-F238E27FC236}">
                <a16:creationId xmlns:a16="http://schemas.microsoft.com/office/drawing/2014/main" id="{37B9C395-13EF-4365-B948-C8330D88F1A1}"/>
              </a:ext>
            </a:extLst>
          </p:cNvPr>
          <p:cNvSpPr/>
          <p:nvPr/>
        </p:nvSpPr>
        <p:spPr>
          <a:xfrm>
            <a:off x="8337756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64D763-45E9-4AB1-94D7-72DE9C819712}"/>
              </a:ext>
            </a:extLst>
          </p:cNvPr>
          <p:cNvSpPr txBox="1"/>
          <p:nvPr/>
        </p:nvSpPr>
        <p:spPr>
          <a:xfrm rot="16200000">
            <a:off x="8155812" y="813958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순서도: 병합 54">
            <a:extLst>
              <a:ext uri="{FF2B5EF4-FFF2-40B4-BE49-F238E27FC236}">
                <a16:creationId xmlns:a16="http://schemas.microsoft.com/office/drawing/2014/main" id="{A19BF85D-EC84-4E6B-98C9-C012BDCD7057}"/>
              </a:ext>
            </a:extLst>
          </p:cNvPr>
          <p:cNvSpPr/>
          <p:nvPr/>
        </p:nvSpPr>
        <p:spPr>
          <a:xfrm>
            <a:off x="8545999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1CD40B-6032-4409-B03F-6DCDF893509A}"/>
              </a:ext>
            </a:extLst>
          </p:cNvPr>
          <p:cNvSpPr txBox="1"/>
          <p:nvPr/>
        </p:nvSpPr>
        <p:spPr>
          <a:xfrm rot="16200000">
            <a:off x="9708197" y="756172"/>
            <a:ext cx="9719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순서도: 병합 56">
            <a:extLst>
              <a:ext uri="{FF2B5EF4-FFF2-40B4-BE49-F238E27FC236}">
                <a16:creationId xmlns:a16="http://schemas.microsoft.com/office/drawing/2014/main" id="{E176C77E-47C0-4B83-B727-812B0912FDA7}"/>
              </a:ext>
            </a:extLst>
          </p:cNvPr>
          <p:cNvSpPr/>
          <p:nvPr/>
        </p:nvSpPr>
        <p:spPr>
          <a:xfrm>
            <a:off x="10156169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77A5EC-17E0-4445-970C-30EFB4EEA364}"/>
              </a:ext>
            </a:extLst>
          </p:cNvPr>
          <p:cNvSpPr txBox="1"/>
          <p:nvPr/>
        </p:nvSpPr>
        <p:spPr>
          <a:xfrm>
            <a:off x="1934250" y="5182760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B763D45-1B34-43B8-803F-FC276209A662}"/>
              </a:ext>
            </a:extLst>
          </p:cNvPr>
          <p:cNvCxnSpPr>
            <a:cxnSpLocks/>
          </p:cNvCxnSpPr>
          <p:nvPr/>
        </p:nvCxnSpPr>
        <p:spPr>
          <a:xfrm>
            <a:off x="1933940" y="5254615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50C61F43-42C5-4E19-85E0-92F010A88E9D}"/>
              </a:ext>
            </a:extLst>
          </p:cNvPr>
          <p:cNvSpPr txBox="1"/>
          <p:nvPr/>
        </p:nvSpPr>
        <p:spPr>
          <a:xfrm>
            <a:off x="1933944" y="7481825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D3B1671C-CC6F-4CA8-85B9-843FED871B8C}"/>
              </a:ext>
            </a:extLst>
          </p:cNvPr>
          <p:cNvCxnSpPr>
            <a:cxnSpLocks/>
          </p:cNvCxnSpPr>
          <p:nvPr/>
        </p:nvCxnSpPr>
        <p:spPr>
          <a:xfrm>
            <a:off x="1933940" y="7553680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3938E7-CC8A-4097-ABE8-D9F8CD9BC1CC}"/>
              </a:ext>
            </a:extLst>
          </p:cNvPr>
          <p:cNvGrpSpPr/>
          <p:nvPr/>
        </p:nvGrpSpPr>
        <p:grpSpPr>
          <a:xfrm rot="16200000" flipV="1">
            <a:off x="9295192" y="326642"/>
            <a:ext cx="136241" cy="135324"/>
            <a:chOff x="9593352" y="5027263"/>
            <a:chExt cx="136241" cy="135324"/>
          </a:xfrm>
        </p:grpSpPr>
        <p:cxnSp>
          <p:nvCxnSpPr>
            <p:cNvPr id="65" name="Straight Connector 24">
              <a:extLst>
                <a:ext uri="{FF2B5EF4-FFF2-40B4-BE49-F238E27FC236}">
                  <a16:creationId xmlns:a16="http://schemas.microsoft.com/office/drawing/2014/main" id="{6A789E8B-ABD7-47F7-A99E-FF07EEDD20C5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6">
              <a:extLst>
                <a:ext uri="{FF2B5EF4-FFF2-40B4-BE49-F238E27FC236}">
                  <a16:creationId xmlns:a16="http://schemas.microsoft.com/office/drawing/2014/main" id="{74FDC045-7CB7-44B3-8C3D-DF9373301ED7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35">
              <a:extLst>
                <a:ext uri="{FF2B5EF4-FFF2-40B4-BE49-F238E27FC236}">
                  <a16:creationId xmlns:a16="http://schemas.microsoft.com/office/drawing/2014/main" id="{C11E6DF7-13D5-4733-8AB4-8EFD2D743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59793E0-2169-47D9-9DAC-3046793C80FA}"/>
              </a:ext>
            </a:extLst>
          </p:cNvPr>
          <p:cNvSpPr txBox="1"/>
          <p:nvPr/>
        </p:nvSpPr>
        <p:spPr>
          <a:xfrm>
            <a:off x="9581507" y="215932"/>
            <a:ext cx="99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2A65E6-9861-42BC-AFEE-A8CE443EA9FB}"/>
              </a:ext>
            </a:extLst>
          </p:cNvPr>
          <p:cNvSpPr txBox="1"/>
          <p:nvPr/>
        </p:nvSpPr>
        <p:spPr>
          <a:xfrm rot="16200000">
            <a:off x="8355108" y="813958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순서도: 병합 78">
            <a:extLst>
              <a:ext uri="{FF2B5EF4-FFF2-40B4-BE49-F238E27FC236}">
                <a16:creationId xmlns:a16="http://schemas.microsoft.com/office/drawing/2014/main" id="{136B7A3F-4DA6-4902-B727-2D3325CA6088}"/>
              </a:ext>
            </a:extLst>
          </p:cNvPr>
          <p:cNvSpPr/>
          <p:nvPr/>
        </p:nvSpPr>
        <p:spPr>
          <a:xfrm>
            <a:off x="8745295" y="1369852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 descr="텍스트, 포유류, 녹색, 놓은이(가) 표시된 사진&#10;&#10;자동 생성된 설명">
            <a:extLst>
              <a:ext uri="{FF2B5EF4-FFF2-40B4-BE49-F238E27FC236}">
                <a16:creationId xmlns:a16="http://schemas.microsoft.com/office/drawing/2014/main" id="{5061EC60-73AB-453F-A150-27A8DC5408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474" y="1468299"/>
            <a:ext cx="770267" cy="577700"/>
          </a:xfrm>
          <a:prstGeom prst="rect">
            <a:avLst/>
          </a:prstGeom>
        </p:spPr>
      </p:pic>
      <p:pic>
        <p:nvPicPr>
          <p:cNvPr id="9" name="그림 8" descr="텍스트, 놓은, 녹색이(가) 표시된 사진&#10;&#10;자동 생성된 설명">
            <a:extLst>
              <a:ext uri="{FF2B5EF4-FFF2-40B4-BE49-F238E27FC236}">
                <a16:creationId xmlns:a16="http://schemas.microsoft.com/office/drawing/2014/main" id="{1C0DA729-A430-4CCD-A63E-B38E2F9E80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598" y="1468299"/>
            <a:ext cx="769492" cy="5771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4100C52-9EFB-468B-A110-98569E8823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644" y="1469068"/>
            <a:ext cx="769493" cy="577120"/>
          </a:xfrm>
          <a:prstGeom prst="rect">
            <a:avLst/>
          </a:prstGeom>
        </p:spPr>
      </p:pic>
      <p:pic>
        <p:nvPicPr>
          <p:cNvPr id="27" name="그림 26" descr="포유류, 고양이이(가) 표시된 사진&#10;&#10;자동 생성된 설명">
            <a:extLst>
              <a:ext uri="{FF2B5EF4-FFF2-40B4-BE49-F238E27FC236}">
                <a16:creationId xmlns:a16="http://schemas.microsoft.com/office/drawing/2014/main" id="{2C627F93-ACA4-4F33-BB9C-5C12C026F4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856" y="1468298"/>
            <a:ext cx="769493" cy="57712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03FBD551-8FF2-4D4F-AB35-306B7F68718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625" y="1469068"/>
            <a:ext cx="769492" cy="577119"/>
          </a:xfrm>
          <a:prstGeom prst="rect">
            <a:avLst/>
          </a:prstGeom>
        </p:spPr>
      </p:pic>
      <p:pic>
        <p:nvPicPr>
          <p:cNvPr id="31" name="그림 30" descr="텍스트, 녹색, 놓은, 다채로운이(가) 표시된 사진&#10;&#10;자동 생성된 설명">
            <a:extLst>
              <a:ext uri="{FF2B5EF4-FFF2-40B4-BE49-F238E27FC236}">
                <a16:creationId xmlns:a16="http://schemas.microsoft.com/office/drawing/2014/main" id="{79859C0C-3B69-4D41-89BD-3AD16D0F3B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717" y="1468299"/>
            <a:ext cx="769492" cy="577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94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DDA2B356-3B89-47D2-B237-E977358F2E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955"/>
          <a:stretch/>
        </p:blipFill>
        <p:spPr>
          <a:xfrm>
            <a:off x="975940" y="2045999"/>
            <a:ext cx="9838367" cy="579097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F3C5D4-B4ED-4E74-9A2E-D30F8B00DDF4}"/>
              </a:ext>
            </a:extLst>
          </p:cNvPr>
          <p:cNvSpPr txBox="1"/>
          <p:nvPr/>
        </p:nvSpPr>
        <p:spPr>
          <a:xfrm rot="16200000">
            <a:off x="2200218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976AE01-D42C-48BD-830B-D43EBBA04624}"/>
              </a:ext>
            </a:extLst>
          </p:cNvPr>
          <p:cNvGrpSpPr/>
          <p:nvPr/>
        </p:nvGrpSpPr>
        <p:grpSpPr>
          <a:xfrm rot="5400000" flipV="1">
            <a:off x="7101679" y="900538"/>
            <a:ext cx="136241" cy="135324"/>
            <a:chOff x="9593352" y="5027263"/>
            <a:chExt cx="136241" cy="135324"/>
          </a:xfrm>
        </p:grpSpPr>
        <p:cxnSp>
          <p:nvCxnSpPr>
            <p:cNvPr id="10" name="Straight Connector 24">
              <a:extLst>
                <a:ext uri="{FF2B5EF4-FFF2-40B4-BE49-F238E27FC236}">
                  <a16:creationId xmlns:a16="http://schemas.microsoft.com/office/drawing/2014/main" id="{12DA3558-8DA5-430F-8560-64F286E3892A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26">
              <a:extLst>
                <a:ext uri="{FF2B5EF4-FFF2-40B4-BE49-F238E27FC236}">
                  <a16:creationId xmlns:a16="http://schemas.microsoft.com/office/drawing/2014/main" id="{EDF2A0B5-F98E-41A9-8740-C79744A33895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35">
              <a:extLst>
                <a:ext uri="{FF2B5EF4-FFF2-40B4-BE49-F238E27FC236}">
                  <a16:creationId xmlns:a16="http://schemas.microsoft.com/office/drawing/2014/main" id="{C26DCCE1-E173-4624-A989-DC51E9E264A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F150CAB-7F4A-400C-B8C4-4F021AA0B3FD}"/>
              </a:ext>
            </a:extLst>
          </p:cNvPr>
          <p:cNvGrpSpPr/>
          <p:nvPr/>
        </p:nvGrpSpPr>
        <p:grpSpPr>
          <a:xfrm>
            <a:off x="5340113" y="886297"/>
            <a:ext cx="194409" cy="194409"/>
            <a:chOff x="4043971" y="5007832"/>
            <a:chExt cx="194409" cy="194409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E5CBE525-E390-45B8-8480-6489AA391D33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261392C7-7230-4E41-9A65-1EA4C54588D3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82DC74AC-AA22-4E4F-8456-90B5F6F78087}"/>
              </a:ext>
            </a:extLst>
          </p:cNvPr>
          <p:cNvGrpSpPr/>
          <p:nvPr/>
        </p:nvGrpSpPr>
        <p:grpSpPr>
          <a:xfrm rot="18900000">
            <a:off x="1891643" y="886297"/>
            <a:ext cx="194409" cy="194409"/>
            <a:chOff x="4043971" y="5007832"/>
            <a:chExt cx="194409" cy="194409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2533E6A9-CFCE-44A3-BD32-2533C992671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07B7C34B-DD56-43A7-BF2C-F0A59A62678D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20E64AD-3B3A-458A-8BDD-5A5B797D4F09}"/>
              </a:ext>
            </a:extLst>
          </p:cNvPr>
          <p:cNvSpPr txBox="1"/>
          <p:nvPr/>
        </p:nvSpPr>
        <p:spPr>
          <a:xfrm>
            <a:off x="2227958" y="789828"/>
            <a:ext cx="225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BF76C9-9E9E-4415-8F27-DDB21C53DC8A}"/>
              </a:ext>
            </a:extLst>
          </p:cNvPr>
          <p:cNvSpPr txBox="1"/>
          <p:nvPr/>
        </p:nvSpPr>
        <p:spPr>
          <a:xfrm>
            <a:off x="5680158" y="7898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AE670A-28A9-471C-A97F-D1F3F14B6898}"/>
              </a:ext>
            </a:extLst>
          </p:cNvPr>
          <p:cNvSpPr txBox="1"/>
          <p:nvPr/>
        </p:nvSpPr>
        <p:spPr>
          <a:xfrm>
            <a:off x="7387994" y="789828"/>
            <a:ext cx="128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순서도: 병합 24">
            <a:extLst>
              <a:ext uri="{FF2B5EF4-FFF2-40B4-BE49-F238E27FC236}">
                <a16:creationId xmlns:a16="http://schemas.microsoft.com/office/drawing/2014/main" id="{A0ADC980-0B1C-4F63-B706-062C38BDE75F}"/>
              </a:ext>
            </a:extLst>
          </p:cNvPr>
          <p:cNvSpPr/>
          <p:nvPr/>
        </p:nvSpPr>
        <p:spPr>
          <a:xfrm>
            <a:off x="269391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2139261-9F71-4DCD-89CF-9D516E627C41}"/>
              </a:ext>
            </a:extLst>
          </p:cNvPr>
          <p:cNvSpPr txBox="1"/>
          <p:nvPr/>
        </p:nvSpPr>
        <p:spPr>
          <a:xfrm rot="16200000">
            <a:off x="5927255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순서도: 병합 36">
            <a:extLst>
              <a:ext uri="{FF2B5EF4-FFF2-40B4-BE49-F238E27FC236}">
                <a16:creationId xmlns:a16="http://schemas.microsoft.com/office/drawing/2014/main" id="{DA3376CE-0B1C-478C-A8E6-BD9241B15828}"/>
              </a:ext>
            </a:extLst>
          </p:cNvPr>
          <p:cNvSpPr/>
          <p:nvPr/>
        </p:nvSpPr>
        <p:spPr>
          <a:xfrm>
            <a:off x="6317442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43668F9-1249-4F3F-B919-F9732251C288}"/>
              </a:ext>
            </a:extLst>
          </p:cNvPr>
          <p:cNvSpPr txBox="1"/>
          <p:nvPr/>
        </p:nvSpPr>
        <p:spPr>
          <a:xfrm rot="16200000">
            <a:off x="2711906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순서도: 병합 40">
            <a:extLst>
              <a:ext uri="{FF2B5EF4-FFF2-40B4-BE49-F238E27FC236}">
                <a16:creationId xmlns:a16="http://schemas.microsoft.com/office/drawing/2014/main" id="{B9B96086-0D7A-41A2-A552-D751E8652858}"/>
              </a:ext>
            </a:extLst>
          </p:cNvPr>
          <p:cNvSpPr/>
          <p:nvPr/>
        </p:nvSpPr>
        <p:spPr>
          <a:xfrm>
            <a:off x="3102093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0C2057A-3063-45FB-9DCE-ABCD320ED4A4}"/>
              </a:ext>
            </a:extLst>
          </p:cNvPr>
          <p:cNvSpPr txBox="1"/>
          <p:nvPr/>
        </p:nvSpPr>
        <p:spPr>
          <a:xfrm rot="16200000">
            <a:off x="6137033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순서도: 병합 42">
            <a:extLst>
              <a:ext uri="{FF2B5EF4-FFF2-40B4-BE49-F238E27FC236}">
                <a16:creationId xmlns:a16="http://schemas.microsoft.com/office/drawing/2014/main" id="{10C311DD-699F-493B-9DE5-810CC255DAA9}"/>
              </a:ext>
            </a:extLst>
          </p:cNvPr>
          <p:cNvSpPr/>
          <p:nvPr/>
        </p:nvSpPr>
        <p:spPr>
          <a:xfrm>
            <a:off x="6527220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43B4467-63F1-4243-A9BB-F247CC7E0F8A}"/>
              </a:ext>
            </a:extLst>
          </p:cNvPr>
          <p:cNvSpPr txBox="1"/>
          <p:nvPr/>
        </p:nvSpPr>
        <p:spPr>
          <a:xfrm rot="16200000">
            <a:off x="633546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순서도: 병합 44">
            <a:extLst>
              <a:ext uri="{FF2B5EF4-FFF2-40B4-BE49-F238E27FC236}">
                <a16:creationId xmlns:a16="http://schemas.microsoft.com/office/drawing/2014/main" id="{14912EA7-ED36-48BF-A460-10976CF3D713}"/>
              </a:ext>
            </a:extLst>
          </p:cNvPr>
          <p:cNvSpPr/>
          <p:nvPr/>
        </p:nvSpPr>
        <p:spPr>
          <a:xfrm>
            <a:off x="672565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BD8224F-3603-43B9-9E6F-D05649AE375F}"/>
              </a:ext>
            </a:extLst>
          </p:cNvPr>
          <p:cNvSpPr txBox="1"/>
          <p:nvPr/>
        </p:nvSpPr>
        <p:spPr>
          <a:xfrm rot="16200000">
            <a:off x="6534351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순서도: 병합 46">
            <a:extLst>
              <a:ext uri="{FF2B5EF4-FFF2-40B4-BE49-F238E27FC236}">
                <a16:creationId xmlns:a16="http://schemas.microsoft.com/office/drawing/2014/main" id="{A297A67F-B5A5-432C-824E-9A3B79570668}"/>
              </a:ext>
            </a:extLst>
          </p:cNvPr>
          <p:cNvSpPr/>
          <p:nvPr/>
        </p:nvSpPr>
        <p:spPr>
          <a:xfrm>
            <a:off x="6930888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30BA6D0-BAF1-4A41-8052-F8870A20D09C}"/>
              </a:ext>
            </a:extLst>
          </p:cNvPr>
          <p:cNvSpPr txBox="1"/>
          <p:nvPr/>
        </p:nvSpPr>
        <p:spPr>
          <a:xfrm rot="16200000">
            <a:off x="674124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순서도: 병합 48">
            <a:extLst>
              <a:ext uri="{FF2B5EF4-FFF2-40B4-BE49-F238E27FC236}">
                <a16:creationId xmlns:a16="http://schemas.microsoft.com/office/drawing/2014/main" id="{2B0A9D5C-017A-4455-81DC-173183661C71}"/>
              </a:ext>
            </a:extLst>
          </p:cNvPr>
          <p:cNvSpPr/>
          <p:nvPr/>
        </p:nvSpPr>
        <p:spPr>
          <a:xfrm>
            <a:off x="713143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D82EC90-3B17-4827-8B4A-6235A0F4FF6F}"/>
              </a:ext>
            </a:extLst>
          </p:cNvPr>
          <p:cNvSpPr txBox="1"/>
          <p:nvPr/>
        </p:nvSpPr>
        <p:spPr>
          <a:xfrm rot="16200000">
            <a:off x="6844631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1" name="순서도: 병합 50">
            <a:extLst>
              <a:ext uri="{FF2B5EF4-FFF2-40B4-BE49-F238E27FC236}">
                <a16:creationId xmlns:a16="http://schemas.microsoft.com/office/drawing/2014/main" id="{660A1926-FE91-434F-8ACE-920D7508C452}"/>
              </a:ext>
            </a:extLst>
          </p:cNvPr>
          <p:cNvSpPr/>
          <p:nvPr/>
        </p:nvSpPr>
        <p:spPr>
          <a:xfrm>
            <a:off x="7338324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A49C3BF-71E0-40C6-95BE-563380134CA3}"/>
              </a:ext>
            </a:extLst>
          </p:cNvPr>
          <p:cNvSpPr txBox="1"/>
          <p:nvPr/>
        </p:nvSpPr>
        <p:spPr>
          <a:xfrm rot="16200000">
            <a:off x="7947569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순서도: 병합 52">
            <a:extLst>
              <a:ext uri="{FF2B5EF4-FFF2-40B4-BE49-F238E27FC236}">
                <a16:creationId xmlns:a16="http://schemas.microsoft.com/office/drawing/2014/main" id="{37B9C395-13EF-4365-B948-C8330D88F1A1}"/>
              </a:ext>
            </a:extLst>
          </p:cNvPr>
          <p:cNvSpPr/>
          <p:nvPr/>
        </p:nvSpPr>
        <p:spPr>
          <a:xfrm>
            <a:off x="8337756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964D763-45E9-4AB1-94D7-72DE9C819712}"/>
              </a:ext>
            </a:extLst>
          </p:cNvPr>
          <p:cNvSpPr txBox="1"/>
          <p:nvPr/>
        </p:nvSpPr>
        <p:spPr>
          <a:xfrm rot="16200000">
            <a:off x="8155812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5" name="순서도: 병합 54">
            <a:extLst>
              <a:ext uri="{FF2B5EF4-FFF2-40B4-BE49-F238E27FC236}">
                <a16:creationId xmlns:a16="http://schemas.microsoft.com/office/drawing/2014/main" id="{A19BF85D-EC84-4E6B-98C9-C012BDCD7057}"/>
              </a:ext>
            </a:extLst>
          </p:cNvPr>
          <p:cNvSpPr/>
          <p:nvPr/>
        </p:nvSpPr>
        <p:spPr>
          <a:xfrm>
            <a:off x="854599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71CD40B-6032-4409-B03F-6DCDF893509A}"/>
              </a:ext>
            </a:extLst>
          </p:cNvPr>
          <p:cNvSpPr txBox="1"/>
          <p:nvPr/>
        </p:nvSpPr>
        <p:spPr>
          <a:xfrm rot="16200000">
            <a:off x="9708197" y="1330068"/>
            <a:ext cx="9719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순서도: 병합 56">
            <a:extLst>
              <a:ext uri="{FF2B5EF4-FFF2-40B4-BE49-F238E27FC236}">
                <a16:creationId xmlns:a16="http://schemas.microsoft.com/office/drawing/2014/main" id="{E176C77E-47C0-4B83-B727-812B0912FDA7}"/>
              </a:ext>
            </a:extLst>
          </p:cNvPr>
          <p:cNvSpPr/>
          <p:nvPr/>
        </p:nvSpPr>
        <p:spPr>
          <a:xfrm>
            <a:off x="1015616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B77A5EC-17E0-4445-970C-30EFB4EEA364}"/>
              </a:ext>
            </a:extLst>
          </p:cNvPr>
          <p:cNvSpPr txBox="1"/>
          <p:nvPr/>
        </p:nvSpPr>
        <p:spPr>
          <a:xfrm>
            <a:off x="1934250" y="5182760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BB763D45-1B34-43B8-803F-FC276209A662}"/>
              </a:ext>
            </a:extLst>
          </p:cNvPr>
          <p:cNvCxnSpPr>
            <a:cxnSpLocks/>
          </p:cNvCxnSpPr>
          <p:nvPr/>
        </p:nvCxnSpPr>
        <p:spPr>
          <a:xfrm>
            <a:off x="1933940" y="5254615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4E3938E7-CC8A-4097-ABE8-D9F8CD9BC1CC}"/>
              </a:ext>
            </a:extLst>
          </p:cNvPr>
          <p:cNvGrpSpPr/>
          <p:nvPr/>
        </p:nvGrpSpPr>
        <p:grpSpPr>
          <a:xfrm rot="16200000" flipV="1">
            <a:off x="9295192" y="900538"/>
            <a:ext cx="136241" cy="135324"/>
            <a:chOff x="9593352" y="5027263"/>
            <a:chExt cx="136241" cy="135324"/>
          </a:xfrm>
        </p:grpSpPr>
        <p:cxnSp>
          <p:nvCxnSpPr>
            <p:cNvPr id="65" name="Straight Connector 24">
              <a:extLst>
                <a:ext uri="{FF2B5EF4-FFF2-40B4-BE49-F238E27FC236}">
                  <a16:creationId xmlns:a16="http://schemas.microsoft.com/office/drawing/2014/main" id="{6A789E8B-ABD7-47F7-A99E-FF07EEDD20C5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26">
              <a:extLst>
                <a:ext uri="{FF2B5EF4-FFF2-40B4-BE49-F238E27FC236}">
                  <a16:creationId xmlns:a16="http://schemas.microsoft.com/office/drawing/2014/main" id="{74FDC045-7CB7-44B3-8C3D-DF9373301ED7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35">
              <a:extLst>
                <a:ext uri="{FF2B5EF4-FFF2-40B4-BE49-F238E27FC236}">
                  <a16:creationId xmlns:a16="http://schemas.microsoft.com/office/drawing/2014/main" id="{C11E6DF7-13D5-4733-8AB4-8EFD2D743F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259793E0-2169-47D9-9DAC-3046793C80FA}"/>
              </a:ext>
            </a:extLst>
          </p:cNvPr>
          <p:cNvSpPr txBox="1"/>
          <p:nvPr/>
        </p:nvSpPr>
        <p:spPr>
          <a:xfrm>
            <a:off x="9581507" y="789828"/>
            <a:ext cx="99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7B2A65E6-9861-42BC-AFEE-A8CE443EA9FB}"/>
              </a:ext>
            </a:extLst>
          </p:cNvPr>
          <p:cNvSpPr txBox="1"/>
          <p:nvPr/>
        </p:nvSpPr>
        <p:spPr>
          <a:xfrm rot="16200000">
            <a:off x="8355108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순서도: 병합 78">
            <a:extLst>
              <a:ext uri="{FF2B5EF4-FFF2-40B4-BE49-F238E27FC236}">
                <a16:creationId xmlns:a16="http://schemas.microsoft.com/office/drawing/2014/main" id="{136B7A3F-4DA6-4902-B727-2D3325CA6088}"/>
              </a:ext>
            </a:extLst>
          </p:cNvPr>
          <p:cNvSpPr/>
          <p:nvPr/>
        </p:nvSpPr>
        <p:spPr>
          <a:xfrm>
            <a:off x="8745295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CABD07C-C221-4A30-BDB3-0628AA6CCDDB}"/>
              </a:ext>
            </a:extLst>
          </p:cNvPr>
          <p:cNvSpPr/>
          <p:nvPr/>
        </p:nvSpPr>
        <p:spPr>
          <a:xfrm>
            <a:off x="1891000" y="7775108"/>
            <a:ext cx="9113810" cy="580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2" name="그림 81" descr="텍스트, 포유류, 녹색, 놓은이(가) 표시된 사진&#10;&#10;자동 생성된 설명">
            <a:extLst>
              <a:ext uri="{FF2B5EF4-FFF2-40B4-BE49-F238E27FC236}">
                <a16:creationId xmlns:a16="http://schemas.microsoft.com/office/drawing/2014/main" id="{D517FA3C-B970-494B-B6B1-FF04C9685E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474" y="7774340"/>
            <a:ext cx="770267" cy="577700"/>
          </a:xfrm>
          <a:prstGeom prst="rect">
            <a:avLst/>
          </a:prstGeom>
        </p:spPr>
      </p:pic>
      <p:pic>
        <p:nvPicPr>
          <p:cNvPr id="83" name="그림 82" descr="텍스트, 놓은, 녹색이(가) 표시된 사진&#10;&#10;자동 생성된 설명">
            <a:extLst>
              <a:ext uri="{FF2B5EF4-FFF2-40B4-BE49-F238E27FC236}">
                <a16:creationId xmlns:a16="http://schemas.microsoft.com/office/drawing/2014/main" id="{57DE8F4B-0C15-49CE-BE48-CDFA3C69E6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598" y="7774340"/>
            <a:ext cx="769492" cy="577119"/>
          </a:xfrm>
          <a:prstGeom prst="rect">
            <a:avLst/>
          </a:prstGeom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6668D6AD-8FBD-472A-995A-B66AB6EA24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644" y="7775109"/>
            <a:ext cx="769493" cy="577120"/>
          </a:xfrm>
          <a:prstGeom prst="rect">
            <a:avLst/>
          </a:prstGeom>
        </p:spPr>
      </p:pic>
      <p:pic>
        <p:nvPicPr>
          <p:cNvPr id="85" name="그림 84" descr="포유류, 고양이이(가) 표시된 사진&#10;&#10;자동 생성된 설명">
            <a:extLst>
              <a:ext uri="{FF2B5EF4-FFF2-40B4-BE49-F238E27FC236}">
                <a16:creationId xmlns:a16="http://schemas.microsoft.com/office/drawing/2014/main" id="{018D7B03-D5F4-4B91-9324-B92F17DF5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856" y="7774339"/>
            <a:ext cx="769493" cy="577120"/>
          </a:xfrm>
          <a:prstGeom prst="rect">
            <a:avLst/>
          </a:prstGeom>
        </p:spPr>
      </p:pic>
      <p:pic>
        <p:nvPicPr>
          <p:cNvPr id="86" name="그림 85">
            <a:extLst>
              <a:ext uri="{FF2B5EF4-FFF2-40B4-BE49-F238E27FC236}">
                <a16:creationId xmlns:a16="http://schemas.microsoft.com/office/drawing/2014/main" id="{B7800ED7-1A03-4538-A13C-28B437FE24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625" y="7775109"/>
            <a:ext cx="769492" cy="577119"/>
          </a:xfrm>
          <a:prstGeom prst="rect">
            <a:avLst/>
          </a:prstGeom>
        </p:spPr>
      </p:pic>
      <p:pic>
        <p:nvPicPr>
          <p:cNvPr id="87" name="그림 86" descr="텍스트, 녹색, 놓은, 다채로운이(가) 표시된 사진&#10;&#10;자동 생성된 설명">
            <a:extLst>
              <a:ext uri="{FF2B5EF4-FFF2-40B4-BE49-F238E27FC236}">
                <a16:creationId xmlns:a16="http://schemas.microsoft.com/office/drawing/2014/main" id="{DA3A4A84-55C7-473C-B817-35A25BC195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717" y="7774340"/>
            <a:ext cx="769492" cy="577119"/>
          </a:xfrm>
          <a:prstGeom prst="rect">
            <a:avLst/>
          </a:prstGeom>
        </p:spPr>
      </p:pic>
      <p:pic>
        <p:nvPicPr>
          <p:cNvPr id="88" name="그래픽 87">
            <a:extLst>
              <a:ext uri="{FF2B5EF4-FFF2-40B4-BE49-F238E27FC236}">
                <a16:creationId xmlns:a16="http://schemas.microsoft.com/office/drawing/2014/main" id="{F7A2D556-C769-4C75-9134-57E730F1E95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776"/>
          <a:stretch/>
        </p:blipFill>
        <p:spPr>
          <a:xfrm>
            <a:off x="975940" y="8351459"/>
            <a:ext cx="9838367" cy="580320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1CC658B-C091-45D6-9661-3D8069DD70CD}"/>
              </a:ext>
            </a:extLst>
          </p:cNvPr>
          <p:cNvSpPr txBox="1"/>
          <p:nvPr/>
        </p:nvSpPr>
        <p:spPr>
          <a:xfrm>
            <a:off x="1934250" y="7473885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53D00593-D6C9-4C78-A7D9-3E1E37D0373F}"/>
              </a:ext>
            </a:extLst>
          </p:cNvPr>
          <p:cNvCxnSpPr>
            <a:cxnSpLocks/>
          </p:cNvCxnSpPr>
          <p:nvPr/>
        </p:nvCxnSpPr>
        <p:spPr>
          <a:xfrm>
            <a:off x="1933940" y="7545740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타원 1">
            <a:extLst>
              <a:ext uri="{FF2B5EF4-FFF2-40B4-BE49-F238E27FC236}">
                <a16:creationId xmlns:a16="http://schemas.microsoft.com/office/drawing/2014/main" id="{B341E83D-ADB4-4CD4-AB83-03B8AB63FD3D}"/>
              </a:ext>
            </a:extLst>
          </p:cNvPr>
          <p:cNvSpPr/>
          <p:nvPr/>
        </p:nvSpPr>
        <p:spPr>
          <a:xfrm>
            <a:off x="7234496" y="5058290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57B67347-59F3-4537-BF46-9908E555A135}"/>
              </a:ext>
            </a:extLst>
          </p:cNvPr>
          <p:cNvSpPr/>
          <p:nvPr/>
        </p:nvSpPr>
        <p:spPr>
          <a:xfrm>
            <a:off x="7234496" y="6384757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id="{FCC4FD33-3CF0-427F-8BEB-F890D46C5B01}"/>
              </a:ext>
            </a:extLst>
          </p:cNvPr>
          <p:cNvSpPr/>
          <p:nvPr/>
        </p:nvSpPr>
        <p:spPr>
          <a:xfrm>
            <a:off x="7234496" y="7533419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타원 66">
            <a:extLst>
              <a:ext uri="{FF2B5EF4-FFF2-40B4-BE49-F238E27FC236}">
                <a16:creationId xmlns:a16="http://schemas.microsoft.com/office/drawing/2014/main" id="{834BF5AD-41EB-4CEC-B9F6-D8B1FA21FDFF}"/>
              </a:ext>
            </a:extLst>
          </p:cNvPr>
          <p:cNvSpPr/>
          <p:nvPr/>
        </p:nvSpPr>
        <p:spPr>
          <a:xfrm>
            <a:off x="7234496" y="2061028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D80A6EB6-EFB5-41A0-BBAE-531DE4C0FC6F}"/>
              </a:ext>
            </a:extLst>
          </p:cNvPr>
          <p:cNvCxnSpPr>
            <a:cxnSpLocks/>
            <a:stCxn id="74" idx="1"/>
          </p:cNvCxnSpPr>
          <p:nvPr/>
        </p:nvCxnSpPr>
        <p:spPr>
          <a:xfrm flipH="1" flipV="1">
            <a:off x="10516750" y="7458399"/>
            <a:ext cx="394142" cy="6714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03168CD-B668-44F3-8005-0511033B3C6B}"/>
              </a:ext>
            </a:extLst>
          </p:cNvPr>
          <p:cNvSpPr txBox="1"/>
          <p:nvPr/>
        </p:nvSpPr>
        <p:spPr>
          <a:xfrm>
            <a:off x="7532528" y="1635953"/>
            <a:ext cx="561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P1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7452F015-BA77-4893-B8C5-20905E01EFCA}"/>
              </a:ext>
            </a:extLst>
          </p:cNvPr>
          <p:cNvCxnSpPr>
            <a:cxnSpLocks/>
            <a:stCxn id="7" idx="1"/>
            <a:endCxn id="51" idx="2"/>
          </p:cNvCxnSpPr>
          <p:nvPr/>
        </p:nvCxnSpPr>
        <p:spPr>
          <a:xfrm flipH="1">
            <a:off x="7389012" y="1866786"/>
            <a:ext cx="143516" cy="172863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B510075-74C1-4C30-BE1D-CF40CDD304E6}"/>
              </a:ext>
            </a:extLst>
          </p:cNvPr>
          <p:cNvSpPr txBox="1"/>
          <p:nvPr/>
        </p:nvSpPr>
        <p:spPr>
          <a:xfrm>
            <a:off x="10910892" y="7234280"/>
            <a:ext cx="56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P2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4254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B772FCF3-BE6D-4795-8AD9-E01C273228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7955"/>
          <a:stretch/>
        </p:blipFill>
        <p:spPr>
          <a:xfrm>
            <a:off x="975940" y="2045999"/>
            <a:ext cx="9838367" cy="5790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32BE74-99B6-475D-8560-DD14999A32FC}"/>
              </a:ext>
            </a:extLst>
          </p:cNvPr>
          <p:cNvSpPr txBox="1"/>
          <p:nvPr/>
        </p:nvSpPr>
        <p:spPr>
          <a:xfrm rot="16200000">
            <a:off x="2200218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978B082-E95D-4A43-BC0C-308F19362E47}"/>
              </a:ext>
            </a:extLst>
          </p:cNvPr>
          <p:cNvGrpSpPr/>
          <p:nvPr/>
        </p:nvGrpSpPr>
        <p:grpSpPr>
          <a:xfrm rot="5400000" flipV="1">
            <a:off x="7101679" y="900538"/>
            <a:ext cx="136241" cy="135324"/>
            <a:chOff x="9593352" y="5027263"/>
            <a:chExt cx="136241" cy="135324"/>
          </a:xfrm>
        </p:grpSpPr>
        <p:cxnSp>
          <p:nvCxnSpPr>
            <p:cNvPr id="7" name="Straight Connector 24">
              <a:extLst>
                <a:ext uri="{FF2B5EF4-FFF2-40B4-BE49-F238E27FC236}">
                  <a16:creationId xmlns:a16="http://schemas.microsoft.com/office/drawing/2014/main" id="{F18BE6C6-ECBE-4222-9A42-DC53AF02A5DA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26">
              <a:extLst>
                <a:ext uri="{FF2B5EF4-FFF2-40B4-BE49-F238E27FC236}">
                  <a16:creationId xmlns:a16="http://schemas.microsoft.com/office/drawing/2014/main" id="{E90B97AF-6E32-4539-B12E-4F091DD4EF99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35">
              <a:extLst>
                <a:ext uri="{FF2B5EF4-FFF2-40B4-BE49-F238E27FC236}">
                  <a16:creationId xmlns:a16="http://schemas.microsoft.com/office/drawing/2014/main" id="{D79DE183-0FD6-445E-A6C6-A785432D9C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C59248BF-127E-4DA1-8878-ABFBB03E6643}"/>
              </a:ext>
            </a:extLst>
          </p:cNvPr>
          <p:cNvGrpSpPr/>
          <p:nvPr/>
        </p:nvGrpSpPr>
        <p:grpSpPr>
          <a:xfrm>
            <a:off x="5340113" y="886297"/>
            <a:ext cx="194409" cy="194409"/>
            <a:chOff x="4043971" y="5007832"/>
            <a:chExt cx="194409" cy="194409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2E666E3A-7827-4844-AD28-3E37450607FF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76F9E68-8F62-4ED9-A782-D4CB736F0FEA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08C3D9-A829-4E0A-93B5-0DE68870D72A}"/>
              </a:ext>
            </a:extLst>
          </p:cNvPr>
          <p:cNvGrpSpPr/>
          <p:nvPr/>
        </p:nvGrpSpPr>
        <p:grpSpPr>
          <a:xfrm rot="18900000">
            <a:off x="1891643" y="886297"/>
            <a:ext cx="194409" cy="194409"/>
            <a:chOff x="4043971" y="5007832"/>
            <a:chExt cx="194409" cy="194409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5A7A76ED-FE4F-4BD3-8B73-769247321B9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1C548407-57D7-478E-9FD0-8DB7F363DBEE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C3CEDBD-04E4-4743-8CBC-4DFC6A3841BC}"/>
              </a:ext>
            </a:extLst>
          </p:cNvPr>
          <p:cNvSpPr txBox="1"/>
          <p:nvPr/>
        </p:nvSpPr>
        <p:spPr>
          <a:xfrm>
            <a:off x="2227958" y="789828"/>
            <a:ext cx="225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131CE2-43A0-4F4A-9BFB-5C515E32E826}"/>
              </a:ext>
            </a:extLst>
          </p:cNvPr>
          <p:cNvSpPr txBox="1"/>
          <p:nvPr/>
        </p:nvSpPr>
        <p:spPr>
          <a:xfrm>
            <a:off x="5680158" y="78982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63B4C7-315F-44BB-8877-33A06013D0EC}"/>
              </a:ext>
            </a:extLst>
          </p:cNvPr>
          <p:cNvSpPr txBox="1"/>
          <p:nvPr/>
        </p:nvSpPr>
        <p:spPr>
          <a:xfrm>
            <a:off x="7387994" y="789828"/>
            <a:ext cx="1284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순서도: 병합 18">
            <a:extLst>
              <a:ext uri="{FF2B5EF4-FFF2-40B4-BE49-F238E27FC236}">
                <a16:creationId xmlns:a16="http://schemas.microsoft.com/office/drawing/2014/main" id="{052CC22A-3039-400E-96CA-8ECDC48347B8}"/>
              </a:ext>
            </a:extLst>
          </p:cNvPr>
          <p:cNvSpPr/>
          <p:nvPr/>
        </p:nvSpPr>
        <p:spPr>
          <a:xfrm>
            <a:off x="269391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38E433-D02C-413F-96E2-206C43359F01}"/>
              </a:ext>
            </a:extLst>
          </p:cNvPr>
          <p:cNvSpPr txBox="1"/>
          <p:nvPr/>
        </p:nvSpPr>
        <p:spPr>
          <a:xfrm rot="16200000">
            <a:off x="5927255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545A33B3-DC1A-4BD0-8F32-5C4BFB85C089}"/>
              </a:ext>
            </a:extLst>
          </p:cNvPr>
          <p:cNvSpPr/>
          <p:nvPr/>
        </p:nvSpPr>
        <p:spPr>
          <a:xfrm>
            <a:off x="6317442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2A5E3D-7D25-4B1A-A518-5F2215917FF8}"/>
              </a:ext>
            </a:extLst>
          </p:cNvPr>
          <p:cNvSpPr txBox="1"/>
          <p:nvPr/>
        </p:nvSpPr>
        <p:spPr>
          <a:xfrm rot="16200000">
            <a:off x="2711906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순서도: 병합 22">
            <a:extLst>
              <a:ext uri="{FF2B5EF4-FFF2-40B4-BE49-F238E27FC236}">
                <a16:creationId xmlns:a16="http://schemas.microsoft.com/office/drawing/2014/main" id="{79A893E6-AF8F-46E1-B362-562C61359CFC}"/>
              </a:ext>
            </a:extLst>
          </p:cNvPr>
          <p:cNvSpPr/>
          <p:nvPr/>
        </p:nvSpPr>
        <p:spPr>
          <a:xfrm>
            <a:off x="3102093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782A5-8394-46BB-8BE9-3E1F1E6C4861}"/>
              </a:ext>
            </a:extLst>
          </p:cNvPr>
          <p:cNvSpPr txBox="1"/>
          <p:nvPr/>
        </p:nvSpPr>
        <p:spPr>
          <a:xfrm rot="16200000">
            <a:off x="6137033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순서도: 병합 24">
            <a:extLst>
              <a:ext uri="{FF2B5EF4-FFF2-40B4-BE49-F238E27FC236}">
                <a16:creationId xmlns:a16="http://schemas.microsoft.com/office/drawing/2014/main" id="{FFB6CA09-018F-41F8-9962-03655702C65A}"/>
              </a:ext>
            </a:extLst>
          </p:cNvPr>
          <p:cNvSpPr/>
          <p:nvPr/>
        </p:nvSpPr>
        <p:spPr>
          <a:xfrm>
            <a:off x="6527220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1C7D68-234B-4547-B52C-154E0BC43732}"/>
              </a:ext>
            </a:extLst>
          </p:cNvPr>
          <p:cNvSpPr txBox="1"/>
          <p:nvPr/>
        </p:nvSpPr>
        <p:spPr>
          <a:xfrm rot="16200000">
            <a:off x="633546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순서도: 병합 26">
            <a:extLst>
              <a:ext uri="{FF2B5EF4-FFF2-40B4-BE49-F238E27FC236}">
                <a16:creationId xmlns:a16="http://schemas.microsoft.com/office/drawing/2014/main" id="{6FAA2358-4A0B-4610-A852-8A5AC0EA578B}"/>
              </a:ext>
            </a:extLst>
          </p:cNvPr>
          <p:cNvSpPr/>
          <p:nvPr/>
        </p:nvSpPr>
        <p:spPr>
          <a:xfrm>
            <a:off x="672565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E2FB62-3D8D-4E1D-93F1-AFC0D772B436}"/>
              </a:ext>
            </a:extLst>
          </p:cNvPr>
          <p:cNvSpPr txBox="1"/>
          <p:nvPr/>
        </p:nvSpPr>
        <p:spPr>
          <a:xfrm rot="16200000">
            <a:off x="6534351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순서도: 병합 28">
            <a:extLst>
              <a:ext uri="{FF2B5EF4-FFF2-40B4-BE49-F238E27FC236}">
                <a16:creationId xmlns:a16="http://schemas.microsoft.com/office/drawing/2014/main" id="{5F74A973-BDFA-42E2-9C32-11BF4290A9D5}"/>
              </a:ext>
            </a:extLst>
          </p:cNvPr>
          <p:cNvSpPr/>
          <p:nvPr/>
        </p:nvSpPr>
        <p:spPr>
          <a:xfrm>
            <a:off x="6930888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467836-9D9A-4E2F-92F4-96878CDFB4A6}"/>
              </a:ext>
            </a:extLst>
          </p:cNvPr>
          <p:cNvSpPr txBox="1"/>
          <p:nvPr/>
        </p:nvSpPr>
        <p:spPr>
          <a:xfrm rot="16200000">
            <a:off x="674124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순서도: 병합 30">
            <a:extLst>
              <a:ext uri="{FF2B5EF4-FFF2-40B4-BE49-F238E27FC236}">
                <a16:creationId xmlns:a16="http://schemas.microsoft.com/office/drawing/2014/main" id="{5127CD3C-3EF3-4896-82F7-A5E4C130155B}"/>
              </a:ext>
            </a:extLst>
          </p:cNvPr>
          <p:cNvSpPr/>
          <p:nvPr/>
        </p:nvSpPr>
        <p:spPr>
          <a:xfrm>
            <a:off x="713143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E28B3-EA42-4F29-9A82-08331A1AA44A}"/>
              </a:ext>
            </a:extLst>
          </p:cNvPr>
          <p:cNvSpPr txBox="1"/>
          <p:nvPr/>
        </p:nvSpPr>
        <p:spPr>
          <a:xfrm rot="16200000">
            <a:off x="6844631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순서도: 병합 32">
            <a:extLst>
              <a:ext uri="{FF2B5EF4-FFF2-40B4-BE49-F238E27FC236}">
                <a16:creationId xmlns:a16="http://schemas.microsoft.com/office/drawing/2014/main" id="{38D895DB-7B92-445D-8E52-85C19E2D4ACB}"/>
              </a:ext>
            </a:extLst>
          </p:cNvPr>
          <p:cNvSpPr/>
          <p:nvPr/>
        </p:nvSpPr>
        <p:spPr>
          <a:xfrm>
            <a:off x="7338324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DA5742-D2E5-45ED-89AC-234B64F7DB6B}"/>
              </a:ext>
            </a:extLst>
          </p:cNvPr>
          <p:cNvSpPr txBox="1"/>
          <p:nvPr/>
        </p:nvSpPr>
        <p:spPr>
          <a:xfrm rot="16200000">
            <a:off x="7947569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순서도: 병합 34">
            <a:extLst>
              <a:ext uri="{FF2B5EF4-FFF2-40B4-BE49-F238E27FC236}">
                <a16:creationId xmlns:a16="http://schemas.microsoft.com/office/drawing/2014/main" id="{DB64AFFE-2B9D-4765-9FE0-9D5F153C40D6}"/>
              </a:ext>
            </a:extLst>
          </p:cNvPr>
          <p:cNvSpPr/>
          <p:nvPr/>
        </p:nvSpPr>
        <p:spPr>
          <a:xfrm>
            <a:off x="8337756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AF9059-758F-489B-8F9B-1A5D6A91A01F}"/>
              </a:ext>
            </a:extLst>
          </p:cNvPr>
          <p:cNvSpPr txBox="1"/>
          <p:nvPr/>
        </p:nvSpPr>
        <p:spPr>
          <a:xfrm rot="16200000">
            <a:off x="8155812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순서도: 병합 36">
            <a:extLst>
              <a:ext uri="{FF2B5EF4-FFF2-40B4-BE49-F238E27FC236}">
                <a16:creationId xmlns:a16="http://schemas.microsoft.com/office/drawing/2014/main" id="{9D58D14D-C9A7-4C65-A870-648E9E8CD88A}"/>
              </a:ext>
            </a:extLst>
          </p:cNvPr>
          <p:cNvSpPr/>
          <p:nvPr/>
        </p:nvSpPr>
        <p:spPr>
          <a:xfrm>
            <a:off x="854599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C774E1-12E2-44E1-B0A8-5524DC1BEAAC}"/>
              </a:ext>
            </a:extLst>
          </p:cNvPr>
          <p:cNvSpPr txBox="1"/>
          <p:nvPr/>
        </p:nvSpPr>
        <p:spPr>
          <a:xfrm rot="16200000">
            <a:off x="9708197" y="1330068"/>
            <a:ext cx="9719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순서도: 병합 38">
            <a:extLst>
              <a:ext uri="{FF2B5EF4-FFF2-40B4-BE49-F238E27FC236}">
                <a16:creationId xmlns:a16="http://schemas.microsoft.com/office/drawing/2014/main" id="{5DE870C8-F346-4CA7-AAD6-F47EFE63266B}"/>
              </a:ext>
            </a:extLst>
          </p:cNvPr>
          <p:cNvSpPr/>
          <p:nvPr/>
        </p:nvSpPr>
        <p:spPr>
          <a:xfrm>
            <a:off x="1015616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2162B5-A04E-4BD9-B65A-3892ECF89457}"/>
              </a:ext>
            </a:extLst>
          </p:cNvPr>
          <p:cNvSpPr txBox="1"/>
          <p:nvPr/>
        </p:nvSpPr>
        <p:spPr>
          <a:xfrm>
            <a:off x="1934250" y="5182760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CBD3416-53A6-4BF4-B043-728B1F802E1F}"/>
              </a:ext>
            </a:extLst>
          </p:cNvPr>
          <p:cNvCxnSpPr>
            <a:cxnSpLocks/>
          </p:cNvCxnSpPr>
          <p:nvPr/>
        </p:nvCxnSpPr>
        <p:spPr>
          <a:xfrm>
            <a:off x="1933940" y="5254615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25A4CAD6-A413-4FC6-9BC8-CEAF2C51BFF6}"/>
              </a:ext>
            </a:extLst>
          </p:cNvPr>
          <p:cNvGrpSpPr/>
          <p:nvPr/>
        </p:nvGrpSpPr>
        <p:grpSpPr>
          <a:xfrm rot="16200000" flipV="1">
            <a:off x="9295192" y="900538"/>
            <a:ext cx="136241" cy="135324"/>
            <a:chOff x="9593352" y="5027263"/>
            <a:chExt cx="136241" cy="135324"/>
          </a:xfrm>
        </p:grpSpPr>
        <p:cxnSp>
          <p:nvCxnSpPr>
            <p:cNvPr id="43" name="Straight Connector 24">
              <a:extLst>
                <a:ext uri="{FF2B5EF4-FFF2-40B4-BE49-F238E27FC236}">
                  <a16:creationId xmlns:a16="http://schemas.microsoft.com/office/drawing/2014/main" id="{3EBB8DE7-8555-4049-9317-AAF31B5F6780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26">
              <a:extLst>
                <a:ext uri="{FF2B5EF4-FFF2-40B4-BE49-F238E27FC236}">
                  <a16:creationId xmlns:a16="http://schemas.microsoft.com/office/drawing/2014/main" id="{6645A4E4-D69A-4BB8-A060-1A26D88C0AC9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35">
              <a:extLst>
                <a:ext uri="{FF2B5EF4-FFF2-40B4-BE49-F238E27FC236}">
                  <a16:creationId xmlns:a16="http://schemas.microsoft.com/office/drawing/2014/main" id="{11E7F4FA-4F94-4806-A790-3B0EC8531C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38100">
              <a:solidFill>
                <a:srgbClr val="FCA84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267C840E-604A-41EB-8727-D536E85CBBE7}"/>
              </a:ext>
            </a:extLst>
          </p:cNvPr>
          <p:cNvSpPr txBox="1"/>
          <p:nvPr/>
        </p:nvSpPr>
        <p:spPr>
          <a:xfrm>
            <a:off x="9581507" y="789828"/>
            <a:ext cx="9921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A853A9D-C85F-498E-96FD-1DA54E1CB569}"/>
              </a:ext>
            </a:extLst>
          </p:cNvPr>
          <p:cNvSpPr txBox="1"/>
          <p:nvPr/>
        </p:nvSpPr>
        <p:spPr>
          <a:xfrm rot="16200000">
            <a:off x="8355108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순서도: 병합 47">
            <a:extLst>
              <a:ext uri="{FF2B5EF4-FFF2-40B4-BE49-F238E27FC236}">
                <a16:creationId xmlns:a16="http://schemas.microsoft.com/office/drawing/2014/main" id="{5B7A3818-BA13-42FB-9016-4B0680146884}"/>
              </a:ext>
            </a:extLst>
          </p:cNvPr>
          <p:cNvSpPr/>
          <p:nvPr/>
        </p:nvSpPr>
        <p:spPr>
          <a:xfrm>
            <a:off x="8745295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E7A060-8380-4F7C-954D-22978E21EFCD}"/>
              </a:ext>
            </a:extLst>
          </p:cNvPr>
          <p:cNvSpPr/>
          <p:nvPr/>
        </p:nvSpPr>
        <p:spPr>
          <a:xfrm>
            <a:off x="1891000" y="7775108"/>
            <a:ext cx="9113810" cy="580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텍스트, 포유류, 녹색, 놓은이(가) 표시된 사진&#10;&#10;자동 생성된 설명">
            <a:extLst>
              <a:ext uri="{FF2B5EF4-FFF2-40B4-BE49-F238E27FC236}">
                <a16:creationId xmlns:a16="http://schemas.microsoft.com/office/drawing/2014/main" id="{1408B43A-7F84-45D9-9A42-D686D0EDA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474" y="7774340"/>
            <a:ext cx="770267" cy="577700"/>
          </a:xfrm>
          <a:prstGeom prst="rect">
            <a:avLst/>
          </a:prstGeom>
        </p:spPr>
      </p:pic>
      <p:pic>
        <p:nvPicPr>
          <p:cNvPr id="51" name="그림 50" descr="텍스트, 놓은, 녹색이(가) 표시된 사진&#10;&#10;자동 생성된 설명">
            <a:extLst>
              <a:ext uri="{FF2B5EF4-FFF2-40B4-BE49-F238E27FC236}">
                <a16:creationId xmlns:a16="http://schemas.microsoft.com/office/drawing/2014/main" id="{65A77667-206C-4386-9244-15FAF76B6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598" y="7774340"/>
            <a:ext cx="769492" cy="57711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928F93B-2222-4A50-A75D-F85B5A46D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644" y="7775109"/>
            <a:ext cx="769493" cy="577120"/>
          </a:xfrm>
          <a:prstGeom prst="rect">
            <a:avLst/>
          </a:prstGeom>
        </p:spPr>
      </p:pic>
      <p:pic>
        <p:nvPicPr>
          <p:cNvPr id="53" name="그림 52" descr="포유류, 고양이이(가) 표시된 사진&#10;&#10;자동 생성된 설명">
            <a:extLst>
              <a:ext uri="{FF2B5EF4-FFF2-40B4-BE49-F238E27FC236}">
                <a16:creationId xmlns:a16="http://schemas.microsoft.com/office/drawing/2014/main" id="{AD349EE1-F6EC-4C9A-A55E-7403B21FD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856" y="7774339"/>
            <a:ext cx="769493" cy="57712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A2A2B18-53E3-46B6-8212-B5F210F35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625" y="7775109"/>
            <a:ext cx="769492" cy="577119"/>
          </a:xfrm>
          <a:prstGeom prst="rect">
            <a:avLst/>
          </a:prstGeom>
        </p:spPr>
      </p:pic>
      <p:pic>
        <p:nvPicPr>
          <p:cNvPr id="55" name="그림 54" descr="텍스트, 녹색, 놓은, 다채로운이(가) 표시된 사진&#10;&#10;자동 생성된 설명">
            <a:extLst>
              <a:ext uri="{FF2B5EF4-FFF2-40B4-BE49-F238E27FC236}">
                <a16:creationId xmlns:a16="http://schemas.microsoft.com/office/drawing/2014/main" id="{25BDC8F2-55B4-4A58-9E9F-C52825937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717" y="7774340"/>
            <a:ext cx="769492" cy="577119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F8BD6CFC-E6BA-4E6F-B017-27AFEF9E1F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90776"/>
          <a:stretch/>
        </p:blipFill>
        <p:spPr>
          <a:xfrm>
            <a:off x="975940" y="8351459"/>
            <a:ext cx="9838367" cy="58032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270A886-6859-479D-9D0E-2BD3F612F5B6}"/>
              </a:ext>
            </a:extLst>
          </p:cNvPr>
          <p:cNvSpPr txBox="1"/>
          <p:nvPr/>
        </p:nvSpPr>
        <p:spPr>
          <a:xfrm>
            <a:off x="1934250" y="7473885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2A1557-5BCD-4496-98EB-C82D37BC71F8}"/>
              </a:ext>
            </a:extLst>
          </p:cNvPr>
          <p:cNvCxnSpPr>
            <a:cxnSpLocks/>
          </p:cNvCxnSpPr>
          <p:nvPr/>
        </p:nvCxnSpPr>
        <p:spPr>
          <a:xfrm>
            <a:off x="1933940" y="7545740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7D10C272-3150-4CE3-B7B3-95AF8BA61D5C}"/>
              </a:ext>
            </a:extLst>
          </p:cNvPr>
          <p:cNvSpPr/>
          <p:nvPr/>
        </p:nvSpPr>
        <p:spPr>
          <a:xfrm>
            <a:off x="7234496" y="5058290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456EE8D-6527-4508-92CC-ACC65C927ED7}"/>
              </a:ext>
            </a:extLst>
          </p:cNvPr>
          <p:cNvSpPr/>
          <p:nvPr/>
        </p:nvSpPr>
        <p:spPr>
          <a:xfrm>
            <a:off x="7234496" y="6384757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67805FD-70EA-43F4-A296-D88E420C9316}"/>
              </a:ext>
            </a:extLst>
          </p:cNvPr>
          <p:cNvSpPr/>
          <p:nvPr/>
        </p:nvSpPr>
        <p:spPr>
          <a:xfrm>
            <a:off x="7234496" y="7533419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C9422BE-5367-4134-8242-85FC369E1DB9}"/>
              </a:ext>
            </a:extLst>
          </p:cNvPr>
          <p:cNvSpPr/>
          <p:nvPr/>
        </p:nvSpPr>
        <p:spPr>
          <a:xfrm>
            <a:off x="7234496" y="2061028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F6C984B-A758-45BC-950A-8058753D717F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10516750" y="7458399"/>
            <a:ext cx="394142" cy="6714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C49392D-3BEB-4CFD-B4F4-DF47E7B5990E}"/>
              </a:ext>
            </a:extLst>
          </p:cNvPr>
          <p:cNvSpPr txBox="1"/>
          <p:nvPr/>
        </p:nvSpPr>
        <p:spPr>
          <a:xfrm>
            <a:off x="7532528" y="1635953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019240-3F3C-47DD-94A2-72408823E401}"/>
              </a:ext>
            </a:extLst>
          </p:cNvPr>
          <p:cNvCxnSpPr>
            <a:cxnSpLocks/>
            <a:stCxn id="64" idx="1"/>
            <a:endCxn id="33" idx="2"/>
          </p:cNvCxnSpPr>
          <p:nvPr/>
        </p:nvCxnSpPr>
        <p:spPr>
          <a:xfrm flipH="1">
            <a:off x="7389012" y="1866786"/>
            <a:ext cx="143516" cy="172863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8419D45-F4AD-473F-ACA5-BD348943743A}"/>
              </a:ext>
            </a:extLst>
          </p:cNvPr>
          <p:cNvSpPr txBox="1"/>
          <p:nvPr/>
        </p:nvSpPr>
        <p:spPr>
          <a:xfrm>
            <a:off x="10910892" y="7234280"/>
            <a:ext cx="56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4AED68-3FBC-4E29-AD98-C3A68A485D41}"/>
              </a:ext>
            </a:extLst>
          </p:cNvPr>
          <p:cNvSpPr txBox="1"/>
          <p:nvPr/>
        </p:nvSpPr>
        <p:spPr>
          <a:xfrm>
            <a:off x="6306603" y="5062987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14C81E6-DB53-497D-8DA9-3E3EAEF52ACD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7043993" y="5197274"/>
            <a:ext cx="190503" cy="57342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BE6ACE2-1C1D-430B-A144-E5253A02606E}"/>
              </a:ext>
            </a:extLst>
          </p:cNvPr>
          <p:cNvSpPr txBox="1"/>
          <p:nvPr/>
        </p:nvSpPr>
        <p:spPr>
          <a:xfrm>
            <a:off x="7582806" y="6053197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8300A3-2524-466B-8726-9A7AE1B24BE5}"/>
              </a:ext>
            </a:extLst>
          </p:cNvPr>
          <p:cNvCxnSpPr>
            <a:cxnSpLocks/>
          </p:cNvCxnSpPr>
          <p:nvPr/>
        </p:nvCxnSpPr>
        <p:spPr>
          <a:xfrm flipH="1">
            <a:off x="7408435" y="6295151"/>
            <a:ext cx="193888" cy="98485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DE8FD82-1613-4F9F-8380-71440D469088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7373480" y="7358927"/>
            <a:ext cx="87290" cy="174492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9B2D4E2-E103-47A9-91CB-665F8EAAEC66}"/>
              </a:ext>
            </a:extLst>
          </p:cNvPr>
          <p:cNvSpPr txBox="1"/>
          <p:nvPr/>
        </p:nvSpPr>
        <p:spPr>
          <a:xfrm>
            <a:off x="7382409" y="7007250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13770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265979E4-5C8B-44E3-9C19-E17CA7924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355" y="2082964"/>
            <a:ext cx="9934952" cy="6285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32BE74-99B6-475D-8560-DD14999A32FC}"/>
              </a:ext>
            </a:extLst>
          </p:cNvPr>
          <p:cNvSpPr txBox="1"/>
          <p:nvPr/>
        </p:nvSpPr>
        <p:spPr>
          <a:xfrm rot="16200000">
            <a:off x="2200218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순서도: 병합 18">
            <a:extLst>
              <a:ext uri="{FF2B5EF4-FFF2-40B4-BE49-F238E27FC236}">
                <a16:creationId xmlns:a16="http://schemas.microsoft.com/office/drawing/2014/main" id="{052CC22A-3039-400E-96CA-8ECDC48347B8}"/>
              </a:ext>
            </a:extLst>
          </p:cNvPr>
          <p:cNvSpPr/>
          <p:nvPr/>
        </p:nvSpPr>
        <p:spPr>
          <a:xfrm>
            <a:off x="269391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38E433-D02C-413F-96E2-206C43359F01}"/>
              </a:ext>
            </a:extLst>
          </p:cNvPr>
          <p:cNvSpPr txBox="1"/>
          <p:nvPr/>
        </p:nvSpPr>
        <p:spPr>
          <a:xfrm rot="16200000">
            <a:off x="5927255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545A33B3-DC1A-4BD0-8F32-5C4BFB85C089}"/>
              </a:ext>
            </a:extLst>
          </p:cNvPr>
          <p:cNvSpPr/>
          <p:nvPr/>
        </p:nvSpPr>
        <p:spPr>
          <a:xfrm>
            <a:off x="6317442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2A5E3D-7D25-4B1A-A518-5F2215917FF8}"/>
              </a:ext>
            </a:extLst>
          </p:cNvPr>
          <p:cNvSpPr txBox="1"/>
          <p:nvPr/>
        </p:nvSpPr>
        <p:spPr>
          <a:xfrm rot="16200000">
            <a:off x="2711906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순서도: 병합 22">
            <a:extLst>
              <a:ext uri="{FF2B5EF4-FFF2-40B4-BE49-F238E27FC236}">
                <a16:creationId xmlns:a16="http://schemas.microsoft.com/office/drawing/2014/main" id="{79A893E6-AF8F-46E1-B362-562C61359CFC}"/>
              </a:ext>
            </a:extLst>
          </p:cNvPr>
          <p:cNvSpPr/>
          <p:nvPr/>
        </p:nvSpPr>
        <p:spPr>
          <a:xfrm>
            <a:off x="3102093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782A5-8394-46BB-8BE9-3E1F1E6C4861}"/>
              </a:ext>
            </a:extLst>
          </p:cNvPr>
          <p:cNvSpPr txBox="1"/>
          <p:nvPr/>
        </p:nvSpPr>
        <p:spPr>
          <a:xfrm rot="16200000">
            <a:off x="6137033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순서도: 병합 24">
            <a:extLst>
              <a:ext uri="{FF2B5EF4-FFF2-40B4-BE49-F238E27FC236}">
                <a16:creationId xmlns:a16="http://schemas.microsoft.com/office/drawing/2014/main" id="{FFB6CA09-018F-41F8-9962-03655702C65A}"/>
              </a:ext>
            </a:extLst>
          </p:cNvPr>
          <p:cNvSpPr/>
          <p:nvPr/>
        </p:nvSpPr>
        <p:spPr>
          <a:xfrm>
            <a:off x="6527220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1C7D68-234B-4547-B52C-154E0BC43732}"/>
              </a:ext>
            </a:extLst>
          </p:cNvPr>
          <p:cNvSpPr txBox="1"/>
          <p:nvPr/>
        </p:nvSpPr>
        <p:spPr>
          <a:xfrm rot="16200000">
            <a:off x="633546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순서도: 병합 26">
            <a:extLst>
              <a:ext uri="{FF2B5EF4-FFF2-40B4-BE49-F238E27FC236}">
                <a16:creationId xmlns:a16="http://schemas.microsoft.com/office/drawing/2014/main" id="{6FAA2358-4A0B-4610-A852-8A5AC0EA578B}"/>
              </a:ext>
            </a:extLst>
          </p:cNvPr>
          <p:cNvSpPr/>
          <p:nvPr/>
        </p:nvSpPr>
        <p:spPr>
          <a:xfrm>
            <a:off x="672565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E2FB62-3D8D-4E1D-93F1-AFC0D772B436}"/>
              </a:ext>
            </a:extLst>
          </p:cNvPr>
          <p:cNvSpPr txBox="1"/>
          <p:nvPr/>
        </p:nvSpPr>
        <p:spPr>
          <a:xfrm rot="16200000">
            <a:off x="6534351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순서도: 병합 28">
            <a:extLst>
              <a:ext uri="{FF2B5EF4-FFF2-40B4-BE49-F238E27FC236}">
                <a16:creationId xmlns:a16="http://schemas.microsoft.com/office/drawing/2014/main" id="{5F74A973-BDFA-42E2-9C32-11BF4290A9D5}"/>
              </a:ext>
            </a:extLst>
          </p:cNvPr>
          <p:cNvSpPr/>
          <p:nvPr/>
        </p:nvSpPr>
        <p:spPr>
          <a:xfrm>
            <a:off x="6930888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467836-9D9A-4E2F-92F4-96878CDFB4A6}"/>
              </a:ext>
            </a:extLst>
          </p:cNvPr>
          <p:cNvSpPr txBox="1"/>
          <p:nvPr/>
        </p:nvSpPr>
        <p:spPr>
          <a:xfrm rot="16200000">
            <a:off x="674124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순서도: 병합 30">
            <a:extLst>
              <a:ext uri="{FF2B5EF4-FFF2-40B4-BE49-F238E27FC236}">
                <a16:creationId xmlns:a16="http://schemas.microsoft.com/office/drawing/2014/main" id="{5127CD3C-3EF3-4896-82F7-A5E4C130155B}"/>
              </a:ext>
            </a:extLst>
          </p:cNvPr>
          <p:cNvSpPr/>
          <p:nvPr/>
        </p:nvSpPr>
        <p:spPr>
          <a:xfrm>
            <a:off x="713143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E28B3-EA42-4F29-9A82-08331A1AA44A}"/>
              </a:ext>
            </a:extLst>
          </p:cNvPr>
          <p:cNvSpPr txBox="1"/>
          <p:nvPr/>
        </p:nvSpPr>
        <p:spPr>
          <a:xfrm rot="16200000">
            <a:off x="6844631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순서도: 병합 32">
            <a:extLst>
              <a:ext uri="{FF2B5EF4-FFF2-40B4-BE49-F238E27FC236}">
                <a16:creationId xmlns:a16="http://schemas.microsoft.com/office/drawing/2014/main" id="{38D895DB-7B92-445D-8E52-85C19E2D4ACB}"/>
              </a:ext>
            </a:extLst>
          </p:cNvPr>
          <p:cNvSpPr/>
          <p:nvPr/>
        </p:nvSpPr>
        <p:spPr>
          <a:xfrm>
            <a:off x="7338324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DA5742-D2E5-45ED-89AC-234B64F7DB6B}"/>
              </a:ext>
            </a:extLst>
          </p:cNvPr>
          <p:cNvSpPr txBox="1"/>
          <p:nvPr/>
        </p:nvSpPr>
        <p:spPr>
          <a:xfrm rot="16200000">
            <a:off x="7947569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순서도: 병합 34">
            <a:extLst>
              <a:ext uri="{FF2B5EF4-FFF2-40B4-BE49-F238E27FC236}">
                <a16:creationId xmlns:a16="http://schemas.microsoft.com/office/drawing/2014/main" id="{DB64AFFE-2B9D-4765-9FE0-9D5F153C40D6}"/>
              </a:ext>
            </a:extLst>
          </p:cNvPr>
          <p:cNvSpPr/>
          <p:nvPr/>
        </p:nvSpPr>
        <p:spPr>
          <a:xfrm>
            <a:off x="8337756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AF9059-758F-489B-8F9B-1A5D6A91A01F}"/>
              </a:ext>
            </a:extLst>
          </p:cNvPr>
          <p:cNvSpPr txBox="1"/>
          <p:nvPr/>
        </p:nvSpPr>
        <p:spPr>
          <a:xfrm rot="16200000">
            <a:off x="8155812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순서도: 병합 36">
            <a:extLst>
              <a:ext uri="{FF2B5EF4-FFF2-40B4-BE49-F238E27FC236}">
                <a16:creationId xmlns:a16="http://schemas.microsoft.com/office/drawing/2014/main" id="{9D58D14D-C9A7-4C65-A870-648E9E8CD88A}"/>
              </a:ext>
            </a:extLst>
          </p:cNvPr>
          <p:cNvSpPr/>
          <p:nvPr/>
        </p:nvSpPr>
        <p:spPr>
          <a:xfrm>
            <a:off x="854599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C774E1-12E2-44E1-B0A8-5524DC1BEAAC}"/>
              </a:ext>
            </a:extLst>
          </p:cNvPr>
          <p:cNvSpPr txBox="1"/>
          <p:nvPr/>
        </p:nvSpPr>
        <p:spPr>
          <a:xfrm rot="16200000">
            <a:off x="9708197" y="1330068"/>
            <a:ext cx="9719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순서도: 병합 38">
            <a:extLst>
              <a:ext uri="{FF2B5EF4-FFF2-40B4-BE49-F238E27FC236}">
                <a16:creationId xmlns:a16="http://schemas.microsoft.com/office/drawing/2014/main" id="{5DE870C8-F346-4CA7-AAD6-F47EFE63266B}"/>
              </a:ext>
            </a:extLst>
          </p:cNvPr>
          <p:cNvSpPr/>
          <p:nvPr/>
        </p:nvSpPr>
        <p:spPr>
          <a:xfrm>
            <a:off x="1015616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2162B5-A04E-4BD9-B65A-3892ECF89457}"/>
              </a:ext>
            </a:extLst>
          </p:cNvPr>
          <p:cNvSpPr txBox="1"/>
          <p:nvPr/>
        </p:nvSpPr>
        <p:spPr>
          <a:xfrm>
            <a:off x="1934250" y="5209264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CBD3416-53A6-4BF4-B043-728B1F802E1F}"/>
              </a:ext>
            </a:extLst>
          </p:cNvPr>
          <p:cNvCxnSpPr>
            <a:cxnSpLocks/>
          </p:cNvCxnSpPr>
          <p:nvPr/>
        </p:nvCxnSpPr>
        <p:spPr>
          <a:xfrm>
            <a:off x="1933940" y="5281119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A853A9D-C85F-498E-96FD-1DA54E1CB569}"/>
              </a:ext>
            </a:extLst>
          </p:cNvPr>
          <p:cNvSpPr txBox="1"/>
          <p:nvPr/>
        </p:nvSpPr>
        <p:spPr>
          <a:xfrm rot="16200000">
            <a:off x="8355108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순서도: 병합 47">
            <a:extLst>
              <a:ext uri="{FF2B5EF4-FFF2-40B4-BE49-F238E27FC236}">
                <a16:creationId xmlns:a16="http://schemas.microsoft.com/office/drawing/2014/main" id="{5B7A3818-BA13-42FB-9016-4B0680146884}"/>
              </a:ext>
            </a:extLst>
          </p:cNvPr>
          <p:cNvSpPr/>
          <p:nvPr/>
        </p:nvSpPr>
        <p:spPr>
          <a:xfrm>
            <a:off x="8745295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E7A060-8380-4F7C-954D-22978E21EFCD}"/>
              </a:ext>
            </a:extLst>
          </p:cNvPr>
          <p:cNvSpPr/>
          <p:nvPr/>
        </p:nvSpPr>
        <p:spPr>
          <a:xfrm>
            <a:off x="1891000" y="7775108"/>
            <a:ext cx="9113810" cy="580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텍스트, 포유류, 녹색, 놓은이(가) 표시된 사진&#10;&#10;자동 생성된 설명">
            <a:extLst>
              <a:ext uri="{FF2B5EF4-FFF2-40B4-BE49-F238E27FC236}">
                <a16:creationId xmlns:a16="http://schemas.microsoft.com/office/drawing/2014/main" id="{1408B43A-7F84-45D9-9A42-D686D0EDA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474" y="7774340"/>
            <a:ext cx="770267" cy="577700"/>
          </a:xfrm>
          <a:prstGeom prst="rect">
            <a:avLst/>
          </a:prstGeom>
        </p:spPr>
      </p:pic>
      <p:pic>
        <p:nvPicPr>
          <p:cNvPr id="51" name="그림 50" descr="텍스트, 놓은, 녹색이(가) 표시된 사진&#10;&#10;자동 생성된 설명">
            <a:extLst>
              <a:ext uri="{FF2B5EF4-FFF2-40B4-BE49-F238E27FC236}">
                <a16:creationId xmlns:a16="http://schemas.microsoft.com/office/drawing/2014/main" id="{65A77667-206C-4386-9244-15FAF76B6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598" y="7774340"/>
            <a:ext cx="769492" cy="57711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928F93B-2222-4A50-A75D-F85B5A46D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644" y="7775109"/>
            <a:ext cx="769493" cy="577120"/>
          </a:xfrm>
          <a:prstGeom prst="rect">
            <a:avLst/>
          </a:prstGeom>
        </p:spPr>
      </p:pic>
      <p:pic>
        <p:nvPicPr>
          <p:cNvPr id="53" name="그림 52" descr="포유류, 고양이이(가) 표시된 사진&#10;&#10;자동 생성된 설명">
            <a:extLst>
              <a:ext uri="{FF2B5EF4-FFF2-40B4-BE49-F238E27FC236}">
                <a16:creationId xmlns:a16="http://schemas.microsoft.com/office/drawing/2014/main" id="{AD349EE1-F6EC-4C9A-A55E-7403B21FD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856" y="7774339"/>
            <a:ext cx="769493" cy="57712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A2A2B18-53E3-46B6-8212-B5F210F35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625" y="7775109"/>
            <a:ext cx="769492" cy="577119"/>
          </a:xfrm>
          <a:prstGeom prst="rect">
            <a:avLst/>
          </a:prstGeom>
        </p:spPr>
      </p:pic>
      <p:pic>
        <p:nvPicPr>
          <p:cNvPr id="55" name="그림 54" descr="텍스트, 녹색, 놓은, 다채로운이(가) 표시된 사진&#10;&#10;자동 생성된 설명">
            <a:extLst>
              <a:ext uri="{FF2B5EF4-FFF2-40B4-BE49-F238E27FC236}">
                <a16:creationId xmlns:a16="http://schemas.microsoft.com/office/drawing/2014/main" id="{25BDC8F2-55B4-4A58-9E9F-C52825937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717" y="7774340"/>
            <a:ext cx="769492" cy="577119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F8BD6CFC-E6BA-4E6F-B017-27AFEF9E1F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90776"/>
          <a:stretch/>
        </p:blipFill>
        <p:spPr>
          <a:xfrm>
            <a:off x="975940" y="8351459"/>
            <a:ext cx="9838367" cy="58032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270A886-6859-479D-9D0E-2BD3F612F5B6}"/>
              </a:ext>
            </a:extLst>
          </p:cNvPr>
          <p:cNvSpPr txBox="1"/>
          <p:nvPr/>
        </p:nvSpPr>
        <p:spPr>
          <a:xfrm>
            <a:off x="1934250" y="7473885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2A1557-5BCD-4496-98EB-C82D37BC71F8}"/>
              </a:ext>
            </a:extLst>
          </p:cNvPr>
          <p:cNvCxnSpPr>
            <a:cxnSpLocks/>
          </p:cNvCxnSpPr>
          <p:nvPr/>
        </p:nvCxnSpPr>
        <p:spPr>
          <a:xfrm>
            <a:off x="1933940" y="7545740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7D10C272-3150-4CE3-B7B3-95AF8BA61D5C}"/>
              </a:ext>
            </a:extLst>
          </p:cNvPr>
          <p:cNvSpPr/>
          <p:nvPr/>
        </p:nvSpPr>
        <p:spPr>
          <a:xfrm>
            <a:off x="7234496" y="5084794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456EE8D-6527-4508-92CC-ACC65C927ED7}"/>
              </a:ext>
            </a:extLst>
          </p:cNvPr>
          <p:cNvSpPr/>
          <p:nvPr/>
        </p:nvSpPr>
        <p:spPr>
          <a:xfrm>
            <a:off x="7234496" y="6225733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67805FD-70EA-43F4-A296-D88E420C9316}"/>
              </a:ext>
            </a:extLst>
          </p:cNvPr>
          <p:cNvSpPr/>
          <p:nvPr/>
        </p:nvSpPr>
        <p:spPr>
          <a:xfrm>
            <a:off x="7234496" y="7533419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C9422BE-5367-4134-8242-85FC369E1DB9}"/>
              </a:ext>
            </a:extLst>
          </p:cNvPr>
          <p:cNvSpPr/>
          <p:nvPr/>
        </p:nvSpPr>
        <p:spPr>
          <a:xfrm>
            <a:off x="7234496" y="2432090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F6C984B-A758-45BC-950A-8058753D717F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10516750" y="7445147"/>
            <a:ext cx="394142" cy="6714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C49392D-3BEB-4CFD-B4F4-DF47E7B5990E}"/>
              </a:ext>
            </a:extLst>
          </p:cNvPr>
          <p:cNvSpPr txBox="1"/>
          <p:nvPr/>
        </p:nvSpPr>
        <p:spPr>
          <a:xfrm>
            <a:off x="7532528" y="2007015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019240-3F3C-47DD-94A2-72408823E401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7389012" y="2237848"/>
            <a:ext cx="143516" cy="172863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8419D45-F4AD-473F-ACA5-BD348943743A}"/>
              </a:ext>
            </a:extLst>
          </p:cNvPr>
          <p:cNvSpPr txBox="1"/>
          <p:nvPr/>
        </p:nvSpPr>
        <p:spPr>
          <a:xfrm>
            <a:off x="10910892" y="7221028"/>
            <a:ext cx="56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4AED68-3FBC-4E29-AD98-C3A68A485D41}"/>
              </a:ext>
            </a:extLst>
          </p:cNvPr>
          <p:cNvSpPr txBox="1"/>
          <p:nvPr/>
        </p:nvSpPr>
        <p:spPr>
          <a:xfrm>
            <a:off x="6306603" y="5089491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14C81E6-DB53-497D-8DA9-3E3EAEF52ACD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7043993" y="5223778"/>
            <a:ext cx="190503" cy="57342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BE6ACE2-1C1D-430B-A144-E5253A02606E}"/>
              </a:ext>
            </a:extLst>
          </p:cNvPr>
          <p:cNvSpPr txBox="1"/>
          <p:nvPr/>
        </p:nvSpPr>
        <p:spPr>
          <a:xfrm>
            <a:off x="7582806" y="5894173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ko-KR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8300A3-2524-466B-8726-9A7AE1B24BE5}"/>
              </a:ext>
            </a:extLst>
          </p:cNvPr>
          <p:cNvCxnSpPr>
            <a:cxnSpLocks/>
          </p:cNvCxnSpPr>
          <p:nvPr/>
        </p:nvCxnSpPr>
        <p:spPr>
          <a:xfrm flipH="1">
            <a:off x="7408435" y="6136127"/>
            <a:ext cx="193888" cy="98485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DE8FD82-1613-4F9F-8380-71440D469088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7373480" y="7358927"/>
            <a:ext cx="87290" cy="174492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9B2D4E2-E103-47A9-91CB-665F8EAAEC66}"/>
              </a:ext>
            </a:extLst>
          </p:cNvPr>
          <p:cNvSpPr txBox="1"/>
          <p:nvPr/>
        </p:nvSpPr>
        <p:spPr>
          <a:xfrm>
            <a:off x="7382409" y="7007250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Oval 19">
            <a:extLst>
              <a:ext uri="{FF2B5EF4-FFF2-40B4-BE49-F238E27FC236}">
                <a16:creationId xmlns:a16="http://schemas.microsoft.com/office/drawing/2014/main" id="{872B95E4-B149-400C-A05E-AD3BFA6B01F2}"/>
              </a:ext>
            </a:extLst>
          </p:cNvPr>
          <p:cNvSpPr/>
          <p:nvPr/>
        </p:nvSpPr>
        <p:spPr>
          <a:xfrm>
            <a:off x="1741677" y="877033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Rectangle 21">
            <a:extLst>
              <a:ext uri="{FF2B5EF4-FFF2-40B4-BE49-F238E27FC236}">
                <a16:creationId xmlns:a16="http://schemas.microsoft.com/office/drawing/2014/main" id="{82ADEDEB-371E-420A-89BE-2782DC0F31D8}"/>
              </a:ext>
            </a:extLst>
          </p:cNvPr>
          <p:cNvSpPr/>
          <p:nvPr/>
        </p:nvSpPr>
        <p:spPr>
          <a:xfrm>
            <a:off x="6645326" y="877727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riangle 22">
            <a:extLst>
              <a:ext uri="{FF2B5EF4-FFF2-40B4-BE49-F238E27FC236}">
                <a16:creationId xmlns:a16="http://schemas.microsoft.com/office/drawing/2014/main" id="{3790737C-7B1B-43CC-888E-BBB147CF82A9}"/>
              </a:ext>
            </a:extLst>
          </p:cNvPr>
          <p:cNvSpPr/>
          <p:nvPr/>
        </p:nvSpPr>
        <p:spPr>
          <a:xfrm>
            <a:off x="8846670" y="877727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3011EE4C-487D-48EC-9A92-C73D70FA927F}"/>
              </a:ext>
            </a:extLst>
          </p:cNvPr>
          <p:cNvGrpSpPr/>
          <p:nvPr/>
        </p:nvGrpSpPr>
        <p:grpSpPr>
          <a:xfrm>
            <a:off x="4842216" y="855667"/>
            <a:ext cx="194409" cy="194409"/>
            <a:chOff x="4043971" y="5007832"/>
            <a:chExt cx="194409" cy="194409"/>
          </a:xfrm>
        </p:grpSpPr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22E48552-F671-43A3-B54A-29B403A0901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직선 연결선 77">
              <a:extLst>
                <a:ext uri="{FF2B5EF4-FFF2-40B4-BE49-F238E27FC236}">
                  <a16:creationId xmlns:a16="http://schemas.microsoft.com/office/drawing/2014/main" id="{D724EDD7-CB1E-42FC-89DD-D6E76233EFE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3CB0A2C1-43D8-4219-8695-44DC434FABF2}"/>
              </a:ext>
            </a:extLst>
          </p:cNvPr>
          <p:cNvSpPr txBox="1"/>
          <p:nvPr/>
        </p:nvSpPr>
        <p:spPr>
          <a:xfrm>
            <a:off x="2063342" y="784360"/>
            <a:ext cx="205319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9F65303C-9A74-4CC2-9926-BA775D824073}"/>
              </a:ext>
            </a:extLst>
          </p:cNvPr>
          <p:cNvSpPr txBox="1"/>
          <p:nvPr/>
        </p:nvSpPr>
        <p:spPr>
          <a:xfrm>
            <a:off x="5163330" y="784360"/>
            <a:ext cx="612668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479C47E-1B01-4628-AAE1-02BE48082154}"/>
              </a:ext>
            </a:extLst>
          </p:cNvPr>
          <p:cNvSpPr txBox="1"/>
          <p:nvPr/>
        </p:nvSpPr>
        <p:spPr>
          <a:xfrm>
            <a:off x="6972854" y="784360"/>
            <a:ext cx="1075936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24C4F0F9-9756-4C0C-85C8-70EFC78E3F3D}"/>
              </a:ext>
            </a:extLst>
          </p:cNvPr>
          <p:cNvSpPr txBox="1"/>
          <p:nvPr/>
        </p:nvSpPr>
        <p:spPr>
          <a:xfrm>
            <a:off x="9153015" y="784360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11E9D8F-A075-472D-883A-5AE607801E69}"/>
              </a:ext>
            </a:extLst>
          </p:cNvPr>
          <p:cNvSpPr txBox="1"/>
          <p:nvPr/>
        </p:nvSpPr>
        <p:spPr>
          <a:xfrm>
            <a:off x="641425" y="781579"/>
            <a:ext cx="1050549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29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B9DD4709-DB4F-4765-AEDC-EED152FA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5490" y="2072141"/>
            <a:ext cx="2028825" cy="429577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23990B37-05D6-494F-8FDE-8D5420343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5490" y="7568816"/>
            <a:ext cx="2028825" cy="207645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C8351FF-6AF8-4419-8C8D-82F34F965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443" y="2047038"/>
            <a:ext cx="2028825" cy="429577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47FAFCA-79B6-4E9B-B2CE-71D7B37FA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311" y="7529059"/>
            <a:ext cx="2019300" cy="207645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7A97E79-8600-4933-9270-726F8AF4F9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82639" y="2072139"/>
            <a:ext cx="2019300" cy="42957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36BE7607-5CF5-407B-99F4-2552D5F613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6684" y="7529059"/>
            <a:ext cx="2028825" cy="207645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94A824E-352D-4A66-8D10-188BB22225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91566" y="2072141"/>
            <a:ext cx="2028825" cy="4295775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6F71D81A-F6CD-4965-A7EF-D568C1D7FA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44672" y="7529059"/>
            <a:ext cx="2028825" cy="207645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FD2A8DE1-DD06-45D0-A746-E1FEF32722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10018" y="2072141"/>
            <a:ext cx="2028825" cy="429577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0F0EE20-B459-4D46-B790-C59B58276F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49854" y="7529059"/>
            <a:ext cx="2028825" cy="2076450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6742FA85-0C50-477C-A523-F4F8ACCD1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638737"/>
              </p:ext>
            </p:extLst>
          </p:nvPr>
        </p:nvGraphicFramePr>
        <p:xfrm>
          <a:off x="756329" y="834864"/>
          <a:ext cx="11079820" cy="47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964">
                  <a:extLst>
                    <a:ext uri="{9D8B030D-6E8A-4147-A177-3AD203B41FA5}">
                      <a16:colId xmlns:a16="http://schemas.microsoft.com/office/drawing/2014/main" val="3274968971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920246138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1722653790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76198781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2510410266"/>
                    </a:ext>
                  </a:extLst>
                </a:gridCol>
              </a:tblGrid>
              <a:tr h="371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Video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Stock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Korea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Synthetic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89075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BDCA9F5-DC01-4ED3-A8FD-3388523196DC}"/>
              </a:ext>
            </a:extLst>
          </p:cNvPr>
          <p:cNvSpPr txBox="1"/>
          <p:nvPr/>
        </p:nvSpPr>
        <p:spPr>
          <a:xfrm>
            <a:off x="10156877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E84E06C-D620-411B-AE60-D55F7C45BF28}"/>
              </a:ext>
            </a:extLst>
          </p:cNvPr>
          <p:cNvCxnSpPr>
            <a:cxnSpLocks/>
          </p:cNvCxnSpPr>
          <p:nvPr/>
        </p:nvCxnSpPr>
        <p:spPr>
          <a:xfrm flipH="1">
            <a:off x="10113221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A53E6F-9730-4FC8-8223-0729C8D01221}"/>
              </a:ext>
            </a:extLst>
          </p:cNvPr>
          <p:cNvSpPr txBox="1"/>
          <p:nvPr/>
        </p:nvSpPr>
        <p:spPr>
          <a:xfrm>
            <a:off x="1460046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F141044-3E3B-42D8-A3A4-15F54FF30F66}"/>
              </a:ext>
            </a:extLst>
          </p:cNvPr>
          <p:cNvCxnSpPr>
            <a:cxnSpLocks/>
          </p:cNvCxnSpPr>
          <p:nvPr/>
        </p:nvCxnSpPr>
        <p:spPr>
          <a:xfrm flipH="1">
            <a:off x="1416390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B00801-5450-4852-B234-506F8AD5DB1B}"/>
              </a:ext>
            </a:extLst>
          </p:cNvPr>
          <p:cNvSpPr txBox="1"/>
          <p:nvPr/>
        </p:nvSpPr>
        <p:spPr>
          <a:xfrm>
            <a:off x="3511096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1CD25FE-0CEC-4B22-BF78-A9FF29DA2956}"/>
              </a:ext>
            </a:extLst>
          </p:cNvPr>
          <p:cNvCxnSpPr>
            <a:cxnSpLocks/>
          </p:cNvCxnSpPr>
          <p:nvPr/>
        </p:nvCxnSpPr>
        <p:spPr>
          <a:xfrm flipH="1">
            <a:off x="3467440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88F26F-A8AD-4305-9E5B-54E99E90B669}"/>
              </a:ext>
            </a:extLst>
          </p:cNvPr>
          <p:cNvSpPr txBox="1"/>
          <p:nvPr/>
        </p:nvSpPr>
        <p:spPr>
          <a:xfrm>
            <a:off x="5803625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69B6389-2FD2-4E98-A21B-A432D5FB03CE}"/>
              </a:ext>
            </a:extLst>
          </p:cNvPr>
          <p:cNvCxnSpPr>
            <a:cxnSpLocks/>
          </p:cNvCxnSpPr>
          <p:nvPr/>
        </p:nvCxnSpPr>
        <p:spPr>
          <a:xfrm flipH="1">
            <a:off x="5759969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21BEAA-C16F-4C06-A677-4D78BFCC083F}"/>
              </a:ext>
            </a:extLst>
          </p:cNvPr>
          <p:cNvSpPr txBox="1"/>
          <p:nvPr/>
        </p:nvSpPr>
        <p:spPr>
          <a:xfrm>
            <a:off x="8022077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54C1013-154E-403F-9F27-8130CC1F164A}"/>
              </a:ext>
            </a:extLst>
          </p:cNvPr>
          <p:cNvCxnSpPr>
            <a:cxnSpLocks/>
          </p:cNvCxnSpPr>
          <p:nvPr/>
        </p:nvCxnSpPr>
        <p:spPr>
          <a:xfrm flipH="1">
            <a:off x="7978421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2069BA-EEDB-404E-9C2C-17836BF84EAE}"/>
              </a:ext>
            </a:extLst>
          </p:cNvPr>
          <p:cNvSpPr txBox="1"/>
          <p:nvPr/>
        </p:nvSpPr>
        <p:spPr>
          <a:xfrm>
            <a:off x="10156877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18189EE-0364-47C3-8D1A-1D5F275E804D}"/>
              </a:ext>
            </a:extLst>
          </p:cNvPr>
          <p:cNvCxnSpPr>
            <a:cxnSpLocks/>
          </p:cNvCxnSpPr>
          <p:nvPr/>
        </p:nvCxnSpPr>
        <p:spPr>
          <a:xfrm flipH="1">
            <a:off x="10113221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3343E5D-E087-4189-9410-C429AD19D18F}"/>
              </a:ext>
            </a:extLst>
          </p:cNvPr>
          <p:cNvSpPr txBox="1"/>
          <p:nvPr/>
        </p:nvSpPr>
        <p:spPr>
          <a:xfrm>
            <a:off x="1460046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FE2ADEA-E4F4-46DA-9505-72A331E73B51}"/>
              </a:ext>
            </a:extLst>
          </p:cNvPr>
          <p:cNvCxnSpPr>
            <a:cxnSpLocks/>
          </p:cNvCxnSpPr>
          <p:nvPr/>
        </p:nvCxnSpPr>
        <p:spPr>
          <a:xfrm flipH="1">
            <a:off x="1416390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03321AA-F950-4C8B-B841-88E63CB70843}"/>
              </a:ext>
            </a:extLst>
          </p:cNvPr>
          <p:cNvSpPr txBox="1"/>
          <p:nvPr/>
        </p:nvSpPr>
        <p:spPr>
          <a:xfrm>
            <a:off x="3511096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339A542-ECF9-4D1F-B4EC-051AB241E4AE}"/>
              </a:ext>
            </a:extLst>
          </p:cNvPr>
          <p:cNvCxnSpPr>
            <a:cxnSpLocks/>
          </p:cNvCxnSpPr>
          <p:nvPr/>
        </p:nvCxnSpPr>
        <p:spPr>
          <a:xfrm flipH="1">
            <a:off x="3467440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1E37D5-DE34-4182-A18F-764CFA442391}"/>
              </a:ext>
            </a:extLst>
          </p:cNvPr>
          <p:cNvSpPr txBox="1"/>
          <p:nvPr/>
        </p:nvSpPr>
        <p:spPr>
          <a:xfrm>
            <a:off x="5798862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CA88BC3-58D4-442E-B592-E94AA53C2995}"/>
              </a:ext>
            </a:extLst>
          </p:cNvPr>
          <p:cNvCxnSpPr>
            <a:cxnSpLocks/>
          </p:cNvCxnSpPr>
          <p:nvPr/>
        </p:nvCxnSpPr>
        <p:spPr>
          <a:xfrm flipH="1">
            <a:off x="5755206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78A5BB3-72AE-470B-A205-FCC2F5E5F7B8}"/>
              </a:ext>
            </a:extLst>
          </p:cNvPr>
          <p:cNvSpPr txBox="1"/>
          <p:nvPr/>
        </p:nvSpPr>
        <p:spPr>
          <a:xfrm>
            <a:off x="8022077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149076C-5EED-45E7-BDBC-DE2CD256EFF6}"/>
              </a:ext>
            </a:extLst>
          </p:cNvPr>
          <p:cNvCxnSpPr>
            <a:cxnSpLocks/>
          </p:cNvCxnSpPr>
          <p:nvPr/>
        </p:nvCxnSpPr>
        <p:spPr>
          <a:xfrm flipH="1">
            <a:off x="7978421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E542D8-F01C-4746-AAC9-4ED484D471F4}"/>
              </a:ext>
            </a:extLst>
          </p:cNvPr>
          <p:cNvSpPr txBox="1"/>
          <p:nvPr/>
        </p:nvSpPr>
        <p:spPr>
          <a:xfrm>
            <a:off x="7463124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639E9A3-4602-4BF2-848A-DBAF1FC6EADB}"/>
              </a:ext>
            </a:extLst>
          </p:cNvPr>
          <p:cNvCxnSpPr>
            <a:cxnSpLocks/>
          </p:cNvCxnSpPr>
          <p:nvPr/>
        </p:nvCxnSpPr>
        <p:spPr>
          <a:xfrm rot="-1320000" flipV="1">
            <a:off x="7962423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62BC13F-E20E-4D14-BF05-89443BBCA40B}"/>
              </a:ext>
            </a:extLst>
          </p:cNvPr>
          <p:cNvSpPr txBox="1"/>
          <p:nvPr/>
        </p:nvSpPr>
        <p:spPr>
          <a:xfrm>
            <a:off x="5255692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12A1535-907F-4E34-B658-0DD91E70653A}"/>
              </a:ext>
            </a:extLst>
          </p:cNvPr>
          <p:cNvCxnSpPr>
            <a:cxnSpLocks/>
          </p:cNvCxnSpPr>
          <p:nvPr/>
        </p:nvCxnSpPr>
        <p:spPr>
          <a:xfrm rot="-1320000" flipV="1">
            <a:off x="5754991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6C0AA5-ED54-4CC0-AF19-662C3E695D46}"/>
              </a:ext>
            </a:extLst>
          </p:cNvPr>
          <p:cNvSpPr txBox="1"/>
          <p:nvPr/>
        </p:nvSpPr>
        <p:spPr>
          <a:xfrm>
            <a:off x="3024979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7D39F32-5C45-4C0E-9EC8-F9F78C2332DB}"/>
              </a:ext>
            </a:extLst>
          </p:cNvPr>
          <p:cNvCxnSpPr>
            <a:cxnSpLocks/>
          </p:cNvCxnSpPr>
          <p:nvPr/>
        </p:nvCxnSpPr>
        <p:spPr>
          <a:xfrm rot="-1320000" flipV="1">
            <a:off x="3524278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503CE29-6D1E-4DD3-A35E-D87B97B743E6}"/>
              </a:ext>
            </a:extLst>
          </p:cNvPr>
          <p:cNvSpPr txBox="1"/>
          <p:nvPr/>
        </p:nvSpPr>
        <p:spPr>
          <a:xfrm>
            <a:off x="768443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25467CB-672D-4715-B66C-B4F7FA06F84F}"/>
              </a:ext>
            </a:extLst>
          </p:cNvPr>
          <p:cNvCxnSpPr>
            <a:cxnSpLocks/>
          </p:cNvCxnSpPr>
          <p:nvPr/>
        </p:nvCxnSpPr>
        <p:spPr>
          <a:xfrm rot="-1320000" flipV="1">
            <a:off x="1267742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ABF0F94-1D96-437E-B3B6-ECAB09CCA0F0}"/>
              </a:ext>
            </a:extLst>
          </p:cNvPr>
          <p:cNvSpPr txBox="1"/>
          <p:nvPr/>
        </p:nvSpPr>
        <p:spPr>
          <a:xfrm>
            <a:off x="9637605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D62C25B-CEAE-4A3C-9A69-CD3FCC12BC96}"/>
              </a:ext>
            </a:extLst>
          </p:cNvPr>
          <p:cNvCxnSpPr>
            <a:cxnSpLocks/>
          </p:cNvCxnSpPr>
          <p:nvPr/>
        </p:nvCxnSpPr>
        <p:spPr>
          <a:xfrm rot="-1320000" flipV="1">
            <a:off x="10136904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19">
            <a:extLst>
              <a:ext uri="{FF2B5EF4-FFF2-40B4-BE49-F238E27FC236}">
                <a16:creationId xmlns:a16="http://schemas.microsoft.com/office/drawing/2014/main" id="{07A55A1A-ABE7-4D52-BAC2-4ECDB28DD5CD}"/>
              </a:ext>
            </a:extLst>
          </p:cNvPr>
          <p:cNvSpPr/>
          <p:nvPr/>
        </p:nvSpPr>
        <p:spPr>
          <a:xfrm>
            <a:off x="1682711" y="1522720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3AFCEF3F-259D-4BF8-8EFE-9626ADDF903E}"/>
              </a:ext>
            </a:extLst>
          </p:cNvPr>
          <p:cNvSpPr/>
          <p:nvPr/>
        </p:nvSpPr>
        <p:spPr>
          <a:xfrm>
            <a:off x="7145160" y="1523414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riangle 22">
            <a:extLst>
              <a:ext uri="{FF2B5EF4-FFF2-40B4-BE49-F238E27FC236}">
                <a16:creationId xmlns:a16="http://schemas.microsoft.com/office/drawing/2014/main" id="{5F7381BF-202D-471F-9AD3-914EDC377680}"/>
              </a:ext>
            </a:extLst>
          </p:cNvPr>
          <p:cNvSpPr/>
          <p:nvPr/>
        </p:nvSpPr>
        <p:spPr>
          <a:xfrm>
            <a:off x="9587804" y="1523414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1315EB-2A08-44C5-8FEB-2FE3566B2057}"/>
              </a:ext>
            </a:extLst>
          </p:cNvPr>
          <p:cNvGrpSpPr/>
          <p:nvPr/>
        </p:nvGrpSpPr>
        <p:grpSpPr>
          <a:xfrm>
            <a:off x="5100750" y="1501354"/>
            <a:ext cx="194409" cy="194409"/>
            <a:chOff x="4043971" y="5007832"/>
            <a:chExt cx="194409" cy="194409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904366A-1B18-4A69-9DD5-57B301476AD7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0EC8A5E-222D-4952-93AA-BC2EB5629251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B9687FF-B518-4D4A-8FEC-03D830B2956B}"/>
              </a:ext>
            </a:extLst>
          </p:cNvPr>
          <p:cNvSpPr txBox="1"/>
          <p:nvPr/>
        </p:nvSpPr>
        <p:spPr>
          <a:xfrm>
            <a:off x="2004376" y="1430047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652830-DCC5-428D-A266-6FAAC242E1F2}"/>
              </a:ext>
            </a:extLst>
          </p:cNvPr>
          <p:cNvSpPr txBox="1"/>
          <p:nvPr/>
        </p:nvSpPr>
        <p:spPr>
          <a:xfrm>
            <a:off x="5421864" y="1430047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DE9AE0-A803-45E6-BEDB-7B5441682234}"/>
              </a:ext>
            </a:extLst>
          </p:cNvPr>
          <p:cNvSpPr txBox="1"/>
          <p:nvPr/>
        </p:nvSpPr>
        <p:spPr>
          <a:xfrm>
            <a:off x="7472688" y="1430047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FB472C-6773-4A80-B081-B3478AAD7401}"/>
              </a:ext>
            </a:extLst>
          </p:cNvPr>
          <p:cNvSpPr txBox="1"/>
          <p:nvPr/>
        </p:nvSpPr>
        <p:spPr>
          <a:xfrm>
            <a:off x="9894149" y="1430047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val 19">
            <a:extLst>
              <a:ext uri="{FF2B5EF4-FFF2-40B4-BE49-F238E27FC236}">
                <a16:creationId xmlns:a16="http://schemas.microsoft.com/office/drawing/2014/main" id="{AE6F2D06-9955-4F12-9A91-4553980E95ED}"/>
              </a:ext>
            </a:extLst>
          </p:cNvPr>
          <p:cNvSpPr/>
          <p:nvPr/>
        </p:nvSpPr>
        <p:spPr>
          <a:xfrm>
            <a:off x="1682711" y="7178173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21">
            <a:extLst>
              <a:ext uri="{FF2B5EF4-FFF2-40B4-BE49-F238E27FC236}">
                <a16:creationId xmlns:a16="http://schemas.microsoft.com/office/drawing/2014/main" id="{4F84DF67-2C45-4AD5-B9C8-8FB5B0EFD71A}"/>
              </a:ext>
            </a:extLst>
          </p:cNvPr>
          <p:cNvSpPr/>
          <p:nvPr/>
        </p:nvSpPr>
        <p:spPr>
          <a:xfrm>
            <a:off x="7145160" y="7178867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riangle 22">
            <a:extLst>
              <a:ext uri="{FF2B5EF4-FFF2-40B4-BE49-F238E27FC236}">
                <a16:creationId xmlns:a16="http://schemas.microsoft.com/office/drawing/2014/main" id="{FAFE3DEF-AB60-4F16-A7B3-F8672BAB143E}"/>
              </a:ext>
            </a:extLst>
          </p:cNvPr>
          <p:cNvSpPr/>
          <p:nvPr/>
        </p:nvSpPr>
        <p:spPr>
          <a:xfrm>
            <a:off x="9587804" y="7178867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7FA7072-6D7A-4F22-8D85-1669766FB3B6}"/>
              </a:ext>
            </a:extLst>
          </p:cNvPr>
          <p:cNvGrpSpPr/>
          <p:nvPr/>
        </p:nvGrpSpPr>
        <p:grpSpPr>
          <a:xfrm>
            <a:off x="5100750" y="7156807"/>
            <a:ext cx="194409" cy="194409"/>
            <a:chOff x="4043971" y="5007832"/>
            <a:chExt cx="194409" cy="194409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E7737F3-5DE0-4703-9BE0-E6A83870088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BA032BF-FD10-4EE6-8770-6FD46F6E445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DC19D88-414C-471B-9344-68EE48CD0235}"/>
              </a:ext>
            </a:extLst>
          </p:cNvPr>
          <p:cNvSpPr txBox="1"/>
          <p:nvPr/>
        </p:nvSpPr>
        <p:spPr>
          <a:xfrm>
            <a:off x="2004376" y="7085500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7D77AA-1945-40BB-93EC-CB2A0003EAD4}"/>
              </a:ext>
            </a:extLst>
          </p:cNvPr>
          <p:cNvSpPr txBox="1"/>
          <p:nvPr/>
        </p:nvSpPr>
        <p:spPr>
          <a:xfrm>
            <a:off x="5421864" y="7085500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23C43B0-7884-414B-9096-22D1F7F5ABB7}"/>
              </a:ext>
            </a:extLst>
          </p:cNvPr>
          <p:cNvSpPr txBox="1"/>
          <p:nvPr/>
        </p:nvSpPr>
        <p:spPr>
          <a:xfrm>
            <a:off x="7472688" y="7085500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99D83F3-68D2-4A46-A934-90843CD162C7}"/>
              </a:ext>
            </a:extLst>
          </p:cNvPr>
          <p:cNvSpPr txBox="1"/>
          <p:nvPr/>
        </p:nvSpPr>
        <p:spPr>
          <a:xfrm>
            <a:off x="9894149" y="7085500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09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68F639-78AB-448B-9742-855E677877D9}"/>
              </a:ext>
            </a:extLst>
          </p:cNvPr>
          <p:cNvSpPr/>
          <p:nvPr/>
        </p:nvSpPr>
        <p:spPr>
          <a:xfrm>
            <a:off x="-4234" y="1371600"/>
            <a:ext cx="2527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B1C2D5-9251-4B6A-9F2A-21F7686ED58F}"/>
              </a:ext>
            </a:extLst>
          </p:cNvPr>
          <p:cNvSpPr/>
          <p:nvPr/>
        </p:nvSpPr>
        <p:spPr>
          <a:xfrm>
            <a:off x="2637366" y="1371600"/>
            <a:ext cx="2527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3B543E-C880-44FA-8428-CA603EBAD47D}"/>
              </a:ext>
            </a:extLst>
          </p:cNvPr>
          <p:cNvSpPr/>
          <p:nvPr/>
        </p:nvSpPr>
        <p:spPr>
          <a:xfrm>
            <a:off x="5278966" y="1371600"/>
            <a:ext cx="2527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B752DD-0FBE-4F82-AD28-D80FD9A6BB52}"/>
              </a:ext>
            </a:extLst>
          </p:cNvPr>
          <p:cNvSpPr/>
          <p:nvPr/>
        </p:nvSpPr>
        <p:spPr>
          <a:xfrm>
            <a:off x="7912098" y="1371600"/>
            <a:ext cx="2527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6E6029-7B6F-40E7-95A6-09E211EBA837}"/>
              </a:ext>
            </a:extLst>
          </p:cNvPr>
          <p:cNvSpPr/>
          <p:nvPr/>
        </p:nvSpPr>
        <p:spPr>
          <a:xfrm>
            <a:off x="10545230" y="1371600"/>
            <a:ext cx="2527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 descr="포유류, 고양이이(가) 표시된 사진&#10;&#10;자동 생성된 설명">
            <a:extLst>
              <a:ext uri="{FF2B5EF4-FFF2-40B4-BE49-F238E27FC236}">
                <a16:creationId xmlns:a16="http://schemas.microsoft.com/office/drawing/2014/main" id="{51CB38EF-8492-4D13-A2ED-6E798745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66" y="4203700"/>
            <a:ext cx="2523066" cy="1892300"/>
          </a:xfrm>
          <a:prstGeom prst="rect">
            <a:avLst/>
          </a:prstGeom>
        </p:spPr>
      </p:pic>
      <p:pic>
        <p:nvPicPr>
          <p:cNvPr id="38" name="그림 37" descr="텍스트, 포유류이(가) 표시된 사진&#10;&#10;자동 생성된 설명">
            <a:extLst>
              <a:ext uri="{FF2B5EF4-FFF2-40B4-BE49-F238E27FC236}">
                <a16:creationId xmlns:a16="http://schemas.microsoft.com/office/drawing/2014/main" id="{618E3BD0-19E8-4252-912C-96395FE1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32" y="4203700"/>
            <a:ext cx="2527300" cy="1895475"/>
          </a:xfrm>
          <a:prstGeom prst="rect">
            <a:avLst/>
          </a:prstGeom>
        </p:spPr>
      </p:pic>
      <p:pic>
        <p:nvPicPr>
          <p:cNvPr id="42" name="그림 41" descr="포유류, 고양이이(가) 표시된 사진&#10;&#10;자동 생성된 설명">
            <a:extLst>
              <a:ext uri="{FF2B5EF4-FFF2-40B4-BE49-F238E27FC236}">
                <a16:creationId xmlns:a16="http://schemas.microsoft.com/office/drawing/2014/main" id="{CC6AB534-D3C4-4C00-A908-CD7646876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03700"/>
            <a:ext cx="2523066" cy="18923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69E81ED-BD11-46C2-AF35-0A2933597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098" y="4203700"/>
            <a:ext cx="2527300" cy="189547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D5D7355-0102-48C1-82F0-4563F5A0C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5230" y="4203700"/>
            <a:ext cx="2527300" cy="1895475"/>
          </a:xfrm>
          <a:prstGeom prst="rect">
            <a:avLst/>
          </a:prstGeom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2F0F79E9-F048-4093-9656-3798BB85E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366" y="2042300"/>
            <a:ext cx="2527300" cy="2067791"/>
          </a:xfrm>
          <a:prstGeom prst="rect">
            <a:avLst/>
          </a:prstGeom>
        </p:spPr>
      </p:pic>
      <p:pic>
        <p:nvPicPr>
          <p:cNvPr id="50" name="그림 49" descr="텍스트이(가) 표시된 사진&#10;&#10;자동 생성된 설명">
            <a:extLst>
              <a:ext uri="{FF2B5EF4-FFF2-40B4-BE49-F238E27FC236}">
                <a16:creationId xmlns:a16="http://schemas.microsoft.com/office/drawing/2014/main" id="{CF185F31-0A09-41FD-B22B-7F7458D956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2299"/>
            <a:ext cx="2523066" cy="2064327"/>
          </a:xfrm>
          <a:prstGeom prst="rect">
            <a:avLst/>
          </a:prstGeom>
        </p:spPr>
      </p:pic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EFA57450-BAFA-4585-AFB7-B4FB2D495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4732" y="2042299"/>
            <a:ext cx="2523066" cy="2064327"/>
          </a:xfrm>
          <a:prstGeom prst="rect">
            <a:avLst/>
          </a:prstGeom>
        </p:spPr>
      </p:pic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F0A2A2C2-1D77-40BD-8E5B-70DF18393F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6332" y="2042299"/>
            <a:ext cx="2523066" cy="2064327"/>
          </a:xfrm>
          <a:prstGeom prst="rect">
            <a:avLst/>
          </a:prstGeom>
        </p:spPr>
      </p:pic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E068F480-72B4-40F2-B056-426A1E76BB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7932" y="2042299"/>
            <a:ext cx="2523066" cy="20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1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2220501" y="9601200"/>
            <a:ext cx="10581100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52097C23-451B-4A0F-9028-9B412F85C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424" y="1662486"/>
            <a:ext cx="5210175" cy="2466975"/>
          </a:xfrm>
          <a:prstGeom prst="rect">
            <a:avLst/>
          </a:prstGeom>
        </p:spPr>
      </p:pic>
      <p:sp>
        <p:nvSpPr>
          <p:cNvPr id="32" name="Oval 19">
            <a:extLst>
              <a:ext uri="{FF2B5EF4-FFF2-40B4-BE49-F238E27FC236}">
                <a16:creationId xmlns:a16="http://schemas.microsoft.com/office/drawing/2014/main" id="{F9E3478E-861F-4F6D-A1DC-39A066D129B1}"/>
              </a:ext>
            </a:extLst>
          </p:cNvPr>
          <p:cNvSpPr/>
          <p:nvPr/>
        </p:nvSpPr>
        <p:spPr>
          <a:xfrm>
            <a:off x="3396354" y="965000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37DFC08A-7213-4919-89A2-285F15258B8A}"/>
              </a:ext>
            </a:extLst>
          </p:cNvPr>
          <p:cNvSpPr/>
          <p:nvPr/>
        </p:nvSpPr>
        <p:spPr>
          <a:xfrm>
            <a:off x="8300003" y="965694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riangle 22">
            <a:extLst>
              <a:ext uri="{FF2B5EF4-FFF2-40B4-BE49-F238E27FC236}">
                <a16:creationId xmlns:a16="http://schemas.microsoft.com/office/drawing/2014/main" id="{45A07512-4EB0-4155-AC0D-DA5AE24EC52C}"/>
              </a:ext>
            </a:extLst>
          </p:cNvPr>
          <p:cNvSpPr/>
          <p:nvPr/>
        </p:nvSpPr>
        <p:spPr>
          <a:xfrm>
            <a:off x="10501347" y="965694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8B7F13-841B-4567-A193-BD923AD53A26}"/>
              </a:ext>
            </a:extLst>
          </p:cNvPr>
          <p:cNvGrpSpPr/>
          <p:nvPr/>
        </p:nvGrpSpPr>
        <p:grpSpPr>
          <a:xfrm>
            <a:off x="6496893" y="943634"/>
            <a:ext cx="194409" cy="194409"/>
            <a:chOff x="4043971" y="5007832"/>
            <a:chExt cx="194409" cy="194409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84363A2-9460-4CA7-AD31-57B4F4D9DCD4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D796E90-DC0A-4AAB-BA11-7121C1AE6D8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04F4E69-2884-4828-B72F-BEEA59A08D78}"/>
              </a:ext>
            </a:extLst>
          </p:cNvPr>
          <p:cNvSpPr txBox="1"/>
          <p:nvPr/>
        </p:nvSpPr>
        <p:spPr>
          <a:xfrm>
            <a:off x="3718019" y="872327"/>
            <a:ext cx="205319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40BA51-F5AB-47F4-B1B4-6EDA7EDF3B03}"/>
              </a:ext>
            </a:extLst>
          </p:cNvPr>
          <p:cNvSpPr txBox="1"/>
          <p:nvPr/>
        </p:nvSpPr>
        <p:spPr>
          <a:xfrm>
            <a:off x="6818007" y="872327"/>
            <a:ext cx="612668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69EB17-68C5-44CB-91C6-EEA51D944C08}"/>
              </a:ext>
            </a:extLst>
          </p:cNvPr>
          <p:cNvSpPr txBox="1"/>
          <p:nvPr/>
        </p:nvSpPr>
        <p:spPr>
          <a:xfrm>
            <a:off x="8627531" y="872327"/>
            <a:ext cx="1075936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7FC6D6-3FFC-4AD0-AABE-FF8E336FEB79}"/>
              </a:ext>
            </a:extLst>
          </p:cNvPr>
          <p:cNvSpPr txBox="1"/>
          <p:nvPr/>
        </p:nvSpPr>
        <p:spPr>
          <a:xfrm>
            <a:off x="10807692" y="872327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13F63B-8120-4963-8830-B4550F59DDDA}"/>
              </a:ext>
            </a:extLst>
          </p:cNvPr>
          <p:cNvSpPr txBox="1"/>
          <p:nvPr/>
        </p:nvSpPr>
        <p:spPr>
          <a:xfrm>
            <a:off x="2296102" y="869546"/>
            <a:ext cx="1050549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래픽 43">
            <a:extLst>
              <a:ext uri="{FF2B5EF4-FFF2-40B4-BE49-F238E27FC236}">
                <a16:creationId xmlns:a16="http://schemas.microsoft.com/office/drawing/2014/main" id="{5122CFA9-6A0C-4200-B77B-5B269154E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1425" y="4344085"/>
            <a:ext cx="5210175" cy="24669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F8AD368-CE2E-4805-A04E-FE94476ED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1423" y="7134225"/>
            <a:ext cx="5210175" cy="246697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EE5D255-DCD4-4E40-98BD-D6947B678302}"/>
              </a:ext>
            </a:extLst>
          </p:cNvPr>
          <p:cNvSpPr txBox="1"/>
          <p:nvPr/>
        </p:nvSpPr>
        <p:spPr>
          <a:xfrm>
            <a:off x="7578345" y="6355357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2F6CF52-A097-48F4-BAD1-56854FA00856}"/>
              </a:ext>
            </a:extLst>
          </p:cNvPr>
          <p:cNvCxnSpPr>
            <a:cxnSpLocks/>
          </p:cNvCxnSpPr>
          <p:nvPr/>
        </p:nvCxnSpPr>
        <p:spPr>
          <a:xfrm flipV="1">
            <a:off x="8109364" y="6403369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2F4374F-B970-4E5D-B689-C7A0BE8D1EC7}"/>
              </a:ext>
            </a:extLst>
          </p:cNvPr>
          <p:cNvSpPr txBox="1"/>
          <p:nvPr/>
        </p:nvSpPr>
        <p:spPr>
          <a:xfrm>
            <a:off x="10312814" y="6357738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88ADFF5-2DCA-4487-B328-A1EC2A36DAC1}"/>
              </a:ext>
            </a:extLst>
          </p:cNvPr>
          <p:cNvCxnSpPr>
            <a:cxnSpLocks/>
          </p:cNvCxnSpPr>
          <p:nvPr/>
        </p:nvCxnSpPr>
        <p:spPr>
          <a:xfrm flipV="1">
            <a:off x="10843833" y="640575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CE0E2AC-6DE0-4753-8518-AC41FFB21A78}"/>
              </a:ext>
            </a:extLst>
          </p:cNvPr>
          <p:cNvSpPr txBox="1"/>
          <p:nvPr/>
        </p:nvSpPr>
        <p:spPr>
          <a:xfrm>
            <a:off x="7416420" y="91468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0A33204-ECA4-4EAD-9457-DC70921F9675}"/>
              </a:ext>
            </a:extLst>
          </p:cNvPr>
          <p:cNvCxnSpPr>
            <a:cxnSpLocks/>
          </p:cNvCxnSpPr>
          <p:nvPr/>
        </p:nvCxnSpPr>
        <p:spPr>
          <a:xfrm flipV="1">
            <a:off x="7947439" y="919486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BCD569-01BB-4968-95B0-0BF75F9354D1}"/>
              </a:ext>
            </a:extLst>
          </p:cNvPr>
          <p:cNvSpPr txBox="1"/>
          <p:nvPr/>
        </p:nvSpPr>
        <p:spPr>
          <a:xfrm>
            <a:off x="10272332" y="9149230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64014C3-948A-46C1-ACB7-E4EE4CB13B29}"/>
              </a:ext>
            </a:extLst>
          </p:cNvPr>
          <p:cNvCxnSpPr>
            <a:cxnSpLocks/>
          </p:cNvCxnSpPr>
          <p:nvPr/>
        </p:nvCxnSpPr>
        <p:spPr>
          <a:xfrm flipV="1">
            <a:off x="10803351" y="9197242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379C2D2-ACCA-4A0F-95F8-C3F8D76435B8}"/>
              </a:ext>
            </a:extLst>
          </p:cNvPr>
          <p:cNvSpPr txBox="1"/>
          <p:nvPr/>
        </p:nvSpPr>
        <p:spPr>
          <a:xfrm>
            <a:off x="10229468" y="3677148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C864C36-8507-4E8E-967F-9FB700012E0F}"/>
              </a:ext>
            </a:extLst>
          </p:cNvPr>
          <p:cNvCxnSpPr>
            <a:cxnSpLocks/>
          </p:cNvCxnSpPr>
          <p:nvPr/>
        </p:nvCxnSpPr>
        <p:spPr>
          <a:xfrm flipV="1">
            <a:off x="10760487" y="372516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58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2220501" y="9601200"/>
            <a:ext cx="10581100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52097C23-451B-4A0F-9028-9B412F85C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424" y="1662486"/>
            <a:ext cx="5210175" cy="246697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4CE1070-E15B-42EB-AD0F-3C3815F4F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499" y="1665267"/>
            <a:ext cx="5210175" cy="2466975"/>
          </a:xfrm>
          <a:prstGeom prst="rect">
            <a:avLst/>
          </a:prstGeom>
        </p:spPr>
      </p:pic>
      <p:sp>
        <p:nvSpPr>
          <p:cNvPr id="32" name="Oval 19">
            <a:extLst>
              <a:ext uri="{FF2B5EF4-FFF2-40B4-BE49-F238E27FC236}">
                <a16:creationId xmlns:a16="http://schemas.microsoft.com/office/drawing/2014/main" id="{F9E3478E-861F-4F6D-A1DC-39A066D129B1}"/>
              </a:ext>
            </a:extLst>
          </p:cNvPr>
          <p:cNvSpPr/>
          <p:nvPr/>
        </p:nvSpPr>
        <p:spPr>
          <a:xfrm>
            <a:off x="3396354" y="965000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37DFC08A-7213-4919-89A2-285F15258B8A}"/>
              </a:ext>
            </a:extLst>
          </p:cNvPr>
          <p:cNvSpPr/>
          <p:nvPr/>
        </p:nvSpPr>
        <p:spPr>
          <a:xfrm>
            <a:off x="8300003" y="965694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riangle 22">
            <a:extLst>
              <a:ext uri="{FF2B5EF4-FFF2-40B4-BE49-F238E27FC236}">
                <a16:creationId xmlns:a16="http://schemas.microsoft.com/office/drawing/2014/main" id="{45A07512-4EB0-4155-AC0D-DA5AE24EC52C}"/>
              </a:ext>
            </a:extLst>
          </p:cNvPr>
          <p:cNvSpPr/>
          <p:nvPr/>
        </p:nvSpPr>
        <p:spPr>
          <a:xfrm>
            <a:off x="10501347" y="965694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8B7F13-841B-4567-A193-BD923AD53A26}"/>
              </a:ext>
            </a:extLst>
          </p:cNvPr>
          <p:cNvGrpSpPr/>
          <p:nvPr/>
        </p:nvGrpSpPr>
        <p:grpSpPr>
          <a:xfrm>
            <a:off x="6496893" y="943634"/>
            <a:ext cx="194409" cy="194409"/>
            <a:chOff x="4043971" y="5007832"/>
            <a:chExt cx="194409" cy="194409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84363A2-9460-4CA7-AD31-57B4F4D9DCD4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D796E90-DC0A-4AAB-BA11-7121C1AE6D8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04F4E69-2884-4828-B72F-BEEA59A08D78}"/>
              </a:ext>
            </a:extLst>
          </p:cNvPr>
          <p:cNvSpPr txBox="1"/>
          <p:nvPr/>
        </p:nvSpPr>
        <p:spPr>
          <a:xfrm>
            <a:off x="3718019" y="872327"/>
            <a:ext cx="205319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40BA51-F5AB-47F4-B1B4-6EDA7EDF3B03}"/>
              </a:ext>
            </a:extLst>
          </p:cNvPr>
          <p:cNvSpPr txBox="1"/>
          <p:nvPr/>
        </p:nvSpPr>
        <p:spPr>
          <a:xfrm>
            <a:off x="6818007" y="872327"/>
            <a:ext cx="612668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69EB17-68C5-44CB-91C6-EEA51D944C08}"/>
              </a:ext>
            </a:extLst>
          </p:cNvPr>
          <p:cNvSpPr txBox="1"/>
          <p:nvPr/>
        </p:nvSpPr>
        <p:spPr>
          <a:xfrm>
            <a:off x="8627531" y="872327"/>
            <a:ext cx="1075936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7FC6D6-3FFC-4AD0-AABE-FF8E336FEB79}"/>
              </a:ext>
            </a:extLst>
          </p:cNvPr>
          <p:cNvSpPr txBox="1"/>
          <p:nvPr/>
        </p:nvSpPr>
        <p:spPr>
          <a:xfrm>
            <a:off x="10807692" y="872327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13F63B-8120-4963-8830-B4550F59DDDA}"/>
              </a:ext>
            </a:extLst>
          </p:cNvPr>
          <p:cNvSpPr txBox="1"/>
          <p:nvPr/>
        </p:nvSpPr>
        <p:spPr>
          <a:xfrm>
            <a:off x="2296102" y="869546"/>
            <a:ext cx="1050549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BBDE58C9-929F-438D-B155-F7F5D0334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0500" y="4344085"/>
            <a:ext cx="5210175" cy="2466975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5122CFA9-6A0C-4200-B77B-5B269154EF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1425" y="4344085"/>
            <a:ext cx="5210175" cy="246697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14D9CE92-47DD-4214-B0AA-C6E027C93A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0498" y="7134225"/>
            <a:ext cx="5210175" cy="24669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F8AD368-CE2E-4805-A04E-FE94476ED2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1423" y="7134225"/>
            <a:ext cx="5210175" cy="246697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AFEBBFE-825D-4C49-8B42-A22CF7A4556C}"/>
              </a:ext>
            </a:extLst>
          </p:cNvPr>
          <p:cNvSpPr txBox="1"/>
          <p:nvPr/>
        </p:nvSpPr>
        <p:spPr>
          <a:xfrm>
            <a:off x="2752624" y="1432326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04FC579-E445-415F-AB0E-3E9CF47F1B5A}"/>
              </a:ext>
            </a:extLst>
          </p:cNvPr>
          <p:cNvCxnSpPr>
            <a:cxnSpLocks/>
          </p:cNvCxnSpPr>
          <p:nvPr/>
        </p:nvCxnSpPr>
        <p:spPr>
          <a:xfrm flipH="1">
            <a:off x="2708968" y="1573187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A1A4F65-0953-403C-8151-CDCED5F274F9}"/>
              </a:ext>
            </a:extLst>
          </p:cNvPr>
          <p:cNvSpPr txBox="1"/>
          <p:nvPr/>
        </p:nvSpPr>
        <p:spPr>
          <a:xfrm>
            <a:off x="5421889" y="1432326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CFF0F56-C154-440C-B00B-BFDA3586B16F}"/>
              </a:ext>
            </a:extLst>
          </p:cNvPr>
          <p:cNvCxnSpPr>
            <a:cxnSpLocks/>
          </p:cNvCxnSpPr>
          <p:nvPr/>
        </p:nvCxnSpPr>
        <p:spPr>
          <a:xfrm flipH="1">
            <a:off x="5378233" y="1573187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48D8AF-48F6-45E9-90AE-896C3951A223}"/>
              </a:ext>
            </a:extLst>
          </p:cNvPr>
          <p:cNvSpPr txBox="1"/>
          <p:nvPr/>
        </p:nvSpPr>
        <p:spPr>
          <a:xfrm>
            <a:off x="2835174" y="410753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45DEF11-0FF9-4777-82B7-BDB068F662A3}"/>
              </a:ext>
            </a:extLst>
          </p:cNvPr>
          <p:cNvCxnSpPr>
            <a:cxnSpLocks/>
          </p:cNvCxnSpPr>
          <p:nvPr/>
        </p:nvCxnSpPr>
        <p:spPr>
          <a:xfrm flipH="1">
            <a:off x="2791518" y="424839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62B7E85-6DEA-43D0-BE6B-49F474A3BC88}"/>
              </a:ext>
            </a:extLst>
          </p:cNvPr>
          <p:cNvSpPr txBox="1"/>
          <p:nvPr/>
        </p:nvSpPr>
        <p:spPr>
          <a:xfrm>
            <a:off x="5504439" y="410753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A533991-D7DB-4FEB-840C-A24049E408D1}"/>
              </a:ext>
            </a:extLst>
          </p:cNvPr>
          <p:cNvCxnSpPr>
            <a:cxnSpLocks/>
          </p:cNvCxnSpPr>
          <p:nvPr/>
        </p:nvCxnSpPr>
        <p:spPr>
          <a:xfrm flipH="1">
            <a:off x="5460783" y="424839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B6A68F6-4AA5-48D1-AE4D-557B32D21FFF}"/>
              </a:ext>
            </a:extLst>
          </p:cNvPr>
          <p:cNvSpPr txBox="1"/>
          <p:nvPr/>
        </p:nvSpPr>
        <p:spPr>
          <a:xfrm>
            <a:off x="3075679" y="69016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A366272-9B90-4497-AE32-B47C7DA4A44C}"/>
              </a:ext>
            </a:extLst>
          </p:cNvPr>
          <p:cNvCxnSpPr>
            <a:cxnSpLocks/>
          </p:cNvCxnSpPr>
          <p:nvPr/>
        </p:nvCxnSpPr>
        <p:spPr>
          <a:xfrm flipH="1">
            <a:off x="3032023" y="70425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E8300B5-58EA-471C-B48A-9E56092DCB28}"/>
              </a:ext>
            </a:extLst>
          </p:cNvPr>
          <p:cNvSpPr txBox="1"/>
          <p:nvPr/>
        </p:nvSpPr>
        <p:spPr>
          <a:xfrm>
            <a:off x="5744944" y="69016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6E91073-3DC4-418F-B795-4F98D24AA316}"/>
              </a:ext>
            </a:extLst>
          </p:cNvPr>
          <p:cNvCxnSpPr>
            <a:cxnSpLocks/>
          </p:cNvCxnSpPr>
          <p:nvPr/>
        </p:nvCxnSpPr>
        <p:spPr>
          <a:xfrm flipH="1">
            <a:off x="5701288" y="70425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EE5D255-DCD4-4E40-98BD-D6947B678302}"/>
              </a:ext>
            </a:extLst>
          </p:cNvPr>
          <p:cNvSpPr txBox="1"/>
          <p:nvPr/>
        </p:nvSpPr>
        <p:spPr>
          <a:xfrm>
            <a:off x="7578345" y="6355357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2F6CF52-A097-48F4-BAD1-56854FA00856}"/>
              </a:ext>
            </a:extLst>
          </p:cNvPr>
          <p:cNvCxnSpPr>
            <a:cxnSpLocks/>
          </p:cNvCxnSpPr>
          <p:nvPr/>
        </p:nvCxnSpPr>
        <p:spPr>
          <a:xfrm flipV="1">
            <a:off x="8109364" y="6403369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2F4374F-B970-4E5D-B689-C7A0BE8D1EC7}"/>
              </a:ext>
            </a:extLst>
          </p:cNvPr>
          <p:cNvSpPr txBox="1"/>
          <p:nvPr/>
        </p:nvSpPr>
        <p:spPr>
          <a:xfrm>
            <a:off x="10312814" y="6357738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88ADFF5-2DCA-4487-B328-A1EC2A36DAC1}"/>
              </a:ext>
            </a:extLst>
          </p:cNvPr>
          <p:cNvCxnSpPr>
            <a:cxnSpLocks/>
          </p:cNvCxnSpPr>
          <p:nvPr/>
        </p:nvCxnSpPr>
        <p:spPr>
          <a:xfrm flipV="1">
            <a:off x="10843833" y="640575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CE0E2AC-6DE0-4753-8518-AC41FFB21A78}"/>
              </a:ext>
            </a:extLst>
          </p:cNvPr>
          <p:cNvSpPr txBox="1"/>
          <p:nvPr/>
        </p:nvSpPr>
        <p:spPr>
          <a:xfrm>
            <a:off x="7416420" y="91468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0A33204-ECA4-4EAD-9457-DC70921F9675}"/>
              </a:ext>
            </a:extLst>
          </p:cNvPr>
          <p:cNvCxnSpPr>
            <a:cxnSpLocks/>
          </p:cNvCxnSpPr>
          <p:nvPr/>
        </p:nvCxnSpPr>
        <p:spPr>
          <a:xfrm flipV="1">
            <a:off x="7947439" y="919486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BCD569-01BB-4968-95B0-0BF75F9354D1}"/>
              </a:ext>
            </a:extLst>
          </p:cNvPr>
          <p:cNvSpPr txBox="1"/>
          <p:nvPr/>
        </p:nvSpPr>
        <p:spPr>
          <a:xfrm>
            <a:off x="10272332" y="9149230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64014C3-948A-46C1-ACB7-E4EE4CB13B29}"/>
              </a:ext>
            </a:extLst>
          </p:cNvPr>
          <p:cNvCxnSpPr>
            <a:cxnSpLocks/>
          </p:cNvCxnSpPr>
          <p:nvPr/>
        </p:nvCxnSpPr>
        <p:spPr>
          <a:xfrm flipV="1">
            <a:off x="10803351" y="9197242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1FC9D26-3992-4242-8C93-4C305FA8AC60}"/>
              </a:ext>
            </a:extLst>
          </p:cNvPr>
          <p:cNvSpPr txBox="1"/>
          <p:nvPr/>
        </p:nvSpPr>
        <p:spPr>
          <a:xfrm>
            <a:off x="7414037" y="3674767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3F8AA993-8628-4161-8AF9-72E0A936F973}"/>
              </a:ext>
            </a:extLst>
          </p:cNvPr>
          <p:cNvCxnSpPr>
            <a:cxnSpLocks/>
          </p:cNvCxnSpPr>
          <p:nvPr/>
        </p:nvCxnSpPr>
        <p:spPr>
          <a:xfrm flipV="1">
            <a:off x="7945056" y="3722779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379C2D2-ACCA-4A0F-95F8-C3F8D76435B8}"/>
              </a:ext>
            </a:extLst>
          </p:cNvPr>
          <p:cNvSpPr txBox="1"/>
          <p:nvPr/>
        </p:nvSpPr>
        <p:spPr>
          <a:xfrm>
            <a:off x="10229468" y="3677148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C864C36-8507-4E8E-967F-9FB700012E0F}"/>
              </a:ext>
            </a:extLst>
          </p:cNvPr>
          <p:cNvCxnSpPr>
            <a:cxnSpLocks/>
          </p:cNvCxnSpPr>
          <p:nvPr/>
        </p:nvCxnSpPr>
        <p:spPr>
          <a:xfrm flipV="1">
            <a:off x="10760487" y="372516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2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2220501" y="9601200"/>
            <a:ext cx="10581100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19">
            <a:extLst>
              <a:ext uri="{FF2B5EF4-FFF2-40B4-BE49-F238E27FC236}">
                <a16:creationId xmlns:a16="http://schemas.microsoft.com/office/drawing/2014/main" id="{F9E3478E-861F-4F6D-A1DC-39A066D129B1}"/>
              </a:ext>
            </a:extLst>
          </p:cNvPr>
          <p:cNvSpPr/>
          <p:nvPr/>
        </p:nvSpPr>
        <p:spPr>
          <a:xfrm>
            <a:off x="3396354" y="2944347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37DFC08A-7213-4919-89A2-285F15258B8A}"/>
              </a:ext>
            </a:extLst>
          </p:cNvPr>
          <p:cNvSpPr/>
          <p:nvPr/>
        </p:nvSpPr>
        <p:spPr>
          <a:xfrm>
            <a:off x="8300003" y="2945041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riangle 22">
            <a:extLst>
              <a:ext uri="{FF2B5EF4-FFF2-40B4-BE49-F238E27FC236}">
                <a16:creationId xmlns:a16="http://schemas.microsoft.com/office/drawing/2014/main" id="{45A07512-4EB0-4155-AC0D-DA5AE24EC52C}"/>
              </a:ext>
            </a:extLst>
          </p:cNvPr>
          <p:cNvSpPr/>
          <p:nvPr/>
        </p:nvSpPr>
        <p:spPr>
          <a:xfrm>
            <a:off x="10501347" y="2945041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8B7F13-841B-4567-A193-BD923AD53A26}"/>
              </a:ext>
            </a:extLst>
          </p:cNvPr>
          <p:cNvGrpSpPr/>
          <p:nvPr/>
        </p:nvGrpSpPr>
        <p:grpSpPr>
          <a:xfrm>
            <a:off x="6496893" y="2922981"/>
            <a:ext cx="194409" cy="194409"/>
            <a:chOff x="4043971" y="5007832"/>
            <a:chExt cx="194409" cy="194409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84363A2-9460-4CA7-AD31-57B4F4D9DCD4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D796E90-DC0A-4AAB-BA11-7121C1AE6D8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04F4E69-2884-4828-B72F-BEEA59A08D78}"/>
              </a:ext>
            </a:extLst>
          </p:cNvPr>
          <p:cNvSpPr txBox="1"/>
          <p:nvPr/>
        </p:nvSpPr>
        <p:spPr>
          <a:xfrm>
            <a:off x="3718019" y="2851674"/>
            <a:ext cx="205319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40BA51-F5AB-47F4-B1B4-6EDA7EDF3B03}"/>
              </a:ext>
            </a:extLst>
          </p:cNvPr>
          <p:cNvSpPr txBox="1"/>
          <p:nvPr/>
        </p:nvSpPr>
        <p:spPr>
          <a:xfrm>
            <a:off x="6818007" y="2851674"/>
            <a:ext cx="612668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69EB17-68C5-44CB-91C6-EEA51D944C08}"/>
              </a:ext>
            </a:extLst>
          </p:cNvPr>
          <p:cNvSpPr txBox="1"/>
          <p:nvPr/>
        </p:nvSpPr>
        <p:spPr>
          <a:xfrm>
            <a:off x="8627531" y="2851674"/>
            <a:ext cx="1075936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7FC6D6-3FFC-4AD0-AABE-FF8E336FEB79}"/>
              </a:ext>
            </a:extLst>
          </p:cNvPr>
          <p:cNvSpPr txBox="1"/>
          <p:nvPr/>
        </p:nvSpPr>
        <p:spPr>
          <a:xfrm>
            <a:off x="10807692" y="2851674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13F63B-8120-4963-8830-B4550F59DDDA}"/>
              </a:ext>
            </a:extLst>
          </p:cNvPr>
          <p:cNvSpPr txBox="1"/>
          <p:nvPr/>
        </p:nvSpPr>
        <p:spPr>
          <a:xfrm>
            <a:off x="2296102" y="2848893"/>
            <a:ext cx="1050549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C771DE13-CAF8-4A64-8B52-6AC009A2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423" y="7134224"/>
            <a:ext cx="5210175" cy="246697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B9C67A6-67C9-414C-A8C5-9A850983A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498" y="7134225"/>
            <a:ext cx="5210175" cy="24669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F5B1419-5F19-4172-A18E-19159A95B2CB}"/>
              </a:ext>
            </a:extLst>
          </p:cNvPr>
          <p:cNvSpPr txBox="1"/>
          <p:nvPr/>
        </p:nvSpPr>
        <p:spPr>
          <a:xfrm>
            <a:off x="2915343" y="69016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27F3263-5C8F-4331-A1BC-1E0FD50FE07A}"/>
              </a:ext>
            </a:extLst>
          </p:cNvPr>
          <p:cNvCxnSpPr>
            <a:cxnSpLocks/>
          </p:cNvCxnSpPr>
          <p:nvPr/>
        </p:nvCxnSpPr>
        <p:spPr>
          <a:xfrm flipH="1">
            <a:off x="2871687" y="70425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ED8F308-98A8-4BD1-86C3-703AACCE0E31}"/>
              </a:ext>
            </a:extLst>
          </p:cNvPr>
          <p:cNvSpPr txBox="1"/>
          <p:nvPr/>
        </p:nvSpPr>
        <p:spPr>
          <a:xfrm>
            <a:off x="5584608" y="69016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86F0E7F-D484-4EDF-B802-05C5F466EDFD}"/>
              </a:ext>
            </a:extLst>
          </p:cNvPr>
          <p:cNvCxnSpPr>
            <a:cxnSpLocks/>
          </p:cNvCxnSpPr>
          <p:nvPr/>
        </p:nvCxnSpPr>
        <p:spPr>
          <a:xfrm flipH="1">
            <a:off x="5540952" y="70425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00E7368-9949-4B93-89DE-9F78E5E24A78}"/>
              </a:ext>
            </a:extLst>
          </p:cNvPr>
          <p:cNvSpPr txBox="1"/>
          <p:nvPr/>
        </p:nvSpPr>
        <p:spPr>
          <a:xfrm>
            <a:off x="2833581" y="398705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7F45748-E76B-4900-8220-C084B8D72110}"/>
              </a:ext>
            </a:extLst>
          </p:cNvPr>
          <p:cNvCxnSpPr>
            <a:cxnSpLocks/>
          </p:cNvCxnSpPr>
          <p:nvPr/>
        </p:nvCxnSpPr>
        <p:spPr>
          <a:xfrm flipH="1">
            <a:off x="2789925" y="412791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BB45C39-54AD-41EB-9C1B-FBFCC3D3634A}"/>
              </a:ext>
            </a:extLst>
          </p:cNvPr>
          <p:cNvSpPr txBox="1"/>
          <p:nvPr/>
        </p:nvSpPr>
        <p:spPr>
          <a:xfrm>
            <a:off x="5502846" y="398705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4F8DF9B-4536-48A5-BDFC-9D36330E4827}"/>
              </a:ext>
            </a:extLst>
          </p:cNvPr>
          <p:cNvCxnSpPr>
            <a:cxnSpLocks/>
          </p:cNvCxnSpPr>
          <p:nvPr/>
        </p:nvCxnSpPr>
        <p:spPr>
          <a:xfrm flipH="1">
            <a:off x="5459190" y="412791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D2C07C3-0080-4279-A5E3-D84A29AFCD23}"/>
              </a:ext>
            </a:extLst>
          </p:cNvPr>
          <p:cNvSpPr txBox="1"/>
          <p:nvPr/>
        </p:nvSpPr>
        <p:spPr>
          <a:xfrm>
            <a:off x="7414039" y="9148323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8B3F726-3747-474E-B0B4-8FA169E6B139}"/>
              </a:ext>
            </a:extLst>
          </p:cNvPr>
          <p:cNvCxnSpPr>
            <a:cxnSpLocks/>
          </p:cNvCxnSpPr>
          <p:nvPr/>
        </p:nvCxnSpPr>
        <p:spPr>
          <a:xfrm flipV="1">
            <a:off x="7945058" y="919633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068F16-50FD-4D77-857B-A476EE729CF2}"/>
              </a:ext>
            </a:extLst>
          </p:cNvPr>
          <p:cNvSpPr txBox="1"/>
          <p:nvPr/>
        </p:nvSpPr>
        <p:spPr>
          <a:xfrm>
            <a:off x="10234233" y="915070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3473A4B-1BFB-4894-AE76-3D02A469FBE8}"/>
              </a:ext>
            </a:extLst>
          </p:cNvPr>
          <p:cNvCxnSpPr>
            <a:cxnSpLocks/>
          </p:cNvCxnSpPr>
          <p:nvPr/>
        </p:nvCxnSpPr>
        <p:spPr>
          <a:xfrm flipV="1">
            <a:off x="10765252" y="919871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04D7B4B-03F1-492E-8F5E-5D286C0CFD24}"/>
              </a:ext>
            </a:extLst>
          </p:cNvPr>
          <p:cNvSpPr txBox="1"/>
          <p:nvPr/>
        </p:nvSpPr>
        <p:spPr>
          <a:xfrm>
            <a:off x="7580732" y="6231157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1424791-E637-4681-B085-569C2C4D698C}"/>
              </a:ext>
            </a:extLst>
          </p:cNvPr>
          <p:cNvCxnSpPr>
            <a:cxnSpLocks/>
          </p:cNvCxnSpPr>
          <p:nvPr/>
        </p:nvCxnSpPr>
        <p:spPr>
          <a:xfrm flipV="1">
            <a:off x="8111751" y="6279169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6A24631-FADE-4ABA-85F5-54543C57FECF}"/>
              </a:ext>
            </a:extLst>
          </p:cNvPr>
          <p:cNvSpPr txBox="1"/>
          <p:nvPr/>
        </p:nvSpPr>
        <p:spPr>
          <a:xfrm>
            <a:off x="10310433" y="6233538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EB8003C-E7F4-4A3D-9219-ED21D743A4FD}"/>
              </a:ext>
            </a:extLst>
          </p:cNvPr>
          <p:cNvCxnSpPr>
            <a:cxnSpLocks/>
          </p:cNvCxnSpPr>
          <p:nvPr/>
        </p:nvCxnSpPr>
        <p:spPr>
          <a:xfrm flipV="1">
            <a:off x="10841452" y="628155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>
            <a:extLst>
              <a:ext uri="{FF2B5EF4-FFF2-40B4-BE49-F238E27FC236}">
                <a16:creationId xmlns:a16="http://schemas.microsoft.com/office/drawing/2014/main" id="{5F575582-02A5-45D8-B873-77A9E2440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0501" y="4218403"/>
            <a:ext cx="5210175" cy="24669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7C6A5EC-8F3E-412E-B731-0C6E4213E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1422" y="4214373"/>
            <a:ext cx="52101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2D2591B7-107D-4EE4-AE22-E87BA179F103}"/>
              </a:ext>
            </a:extLst>
          </p:cNvPr>
          <p:cNvSpPr/>
          <p:nvPr/>
        </p:nvSpPr>
        <p:spPr>
          <a:xfrm>
            <a:off x="4840701" y="5340849"/>
            <a:ext cx="150288" cy="150288"/>
          </a:xfrm>
          <a:prstGeom prst="rect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06954A8-5E8E-417F-87BE-56022CE97F75}"/>
              </a:ext>
            </a:extLst>
          </p:cNvPr>
          <p:cNvSpPr/>
          <p:nvPr/>
        </p:nvSpPr>
        <p:spPr>
          <a:xfrm>
            <a:off x="11147802" y="5340849"/>
            <a:ext cx="150288" cy="150288"/>
          </a:xfrm>
          <a:prstGeom prst="rect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4FC85B2-73E4-4D33-BEDE-06C12AD3A83B}"/>
              </a:ext>
            </a:extLst>
          </p:cNvPr>
          <p:cNvSpPr/>
          <p:nvPr/>
        </p:nvSpPr>
        <p:spPr>
          <a:xfrm>
            <a:off x="9223650" y="534084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CBFB2-3C14-492D-A70F-2D90A0333E6C}"/>
              </a:ext>
            </a:extLst>
          </p:cNvPr>
          <p:cNvSpPr txBox="1"/>
          <p:nvPr/>
        </p:nvSpPr>
        <p:spPr>
          <a:xfrm>
            <a:off x="5162366" y="5247482"/>
            <a:ext cx="1915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7484-0C0E-4FB4-9D36-3F080F8C7F52}"/>
              </a:ext>
            </a:extLst>
          </p:cNvPr>
          <p:cNvSpPr txBox="1"/>
          <p:nvPr/>
        </p:nvSpPr>
        <p:spPr>
          <a:xfrm>
            <a:off x="7982954" y="5247482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F1A37-3857-47E2-9F17-D3B9EEA5DB90}"/>
              </a:ext>
            </a:extLst>
          </p:cNvPr>
          <p:cNvSpPr txBox="1"/>
          <p:nvPr/>
        </p:nvSpPr>
        <p:spPr>
          <a:xfrm>
            <a:off x="9551178" y="5247482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5E167-CFA1-4779-9B82-473A401BEF8A}"/>
              </a:ext>
            </a:extLst>
          </p:cNvPr>
          <p:cNvSpPr txBox="1"/>
          <p:nvPr/>
        </p:nvSpPr>
        <p:spPr>
          <a:xfrm>
            <a:off x="11439239" y="5247482"/>
            <a:ext cx="892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840C3-8DBF-4E37-9439-E1151225705E}"/>
              </a:ext>
            </a:extLst>
          </p:cNvPr>
          <p:cNvSpPr txBox="1"/>
          <p:nvPr/>
        </p:nvSpPr>
        <p:spPr>
          <a:xfrm>
            <a:off x="8324850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5CDA27-EE2F-437E-B38C-DD8A7B695088}"/>
              </a:ext>
            </a:extLst>
          </p:cNvPr>
          <p:cNvCxnSpPr>
            <a:cxnSpLocks/>
          </p:cNvCxnSpPr>
          <p:nvPr/>
        </p:nvCxnSpPr>
        <p:spPr>
          <a:xfrm flipV="1">
            <a:off x="8855869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752A27-8D25-4050-AA7B-48AAE10F68F9}"/>
              </a:ext>
            </a:extLst>
          </p:cNvPr>
          <p:cNvSpPr txBox="1"/>
          <p:nvPr/>
        </p:nvSpPr>
        <p:spPr>
          <a:xfrm>
            <a:off x="10642600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0B224B-E3F8-44FE-BE40-558407975E8F}"/>
              </a:ext>
            </a:extLst>
          </p:cNvPr>
          <p:cNvCxnSpPr>
            <a:cxnSpLocks/>
          </p:cNvCxnSpPr>
          <p:nvPr/>
        </p:nvCxnSpPr>
        <p:spPr>
          <a:xfrm flipV="1">
            <a:off x="11173619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E4DC62-456F-4FD4-A1BC-A6D13ABA5815}"/>
              </a:ext>
            </a:extLst>
          </p:cNvPr>
          <p:cNvSpPr txBox="1"/>
          <p:nvPr/>
        </p:nvSpPr>
        <p:spPr>
          <a:xfrm>
            <a:off x="466217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B5A1E1-DFCD-41F7-8E07-48F4B7186451}"/>
              </a:ext>
            </a:extLst>
          </p:cNvPr>
          <p:cNvCxnSpPr>
            <a:cxnSpLocks/>
          </p:cNvCxnSpPr>
          <p:nvPr/>
        </p:nvCxnSpPr>
        <p:spPr>
          <a:xfrm flipH="1">
            <a:off x="461852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125317-1D7D-4255-AC39-3B0F86647D30}"/>
              </a:ext>
            </a:extLst>
          </p:cNvPr>
          <p:cNvSpPr txBox="1"/>
          <p:nvPr/>
        </p:nvSpPr>
        <p:spPr>
          <a:xfrm>
            <a:off x="6879214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754EE4-0B0F-42F6-AB6A-2B0D93EB1B02}"/>
              </a:ext>
            </a:extLst>
          </p:cNvPr>
          <p:cNvCxnSpPr>
            <a:cxnSpLocks/>
          </p:cNvCxnSpPr>
          <p:nvPr/>
        </p:nvCxnSpPr>
        <p:spPr>
          <a:xfrm flipH="1">
            <a:off x="6835558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14016-C1CF-450A-9256-132E0ED5AC2C}"/>
              </a:ext>
            </a:extLst>
          </p:cNvPr>
          <p:cNvSpPr/>
          <p:nvPr/>
        </p:nvSpPr>
        <p:spPr>
          <a:xfrm>
            <a:off x="7677491" y="5340849"/>
            <a:ext cx="150288" cy="150288"/>
          </a:xfrm>
          <a:prstGeom prst="rect">
            <a:avLst/>
          </a:prstGeom>
          <a:noFill/>
          <a:ln w="25400">
            <a:solidFill>
              <a:srgbClr val="3A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1B278DDA-E870-4359-B985-FE2D11B8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8226" y="5762625"/>
            <a:ext cx="4305300" cy="383857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93CA33C-7ADE-4F8B-99E7-EDF5C5A61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6300" y="5762625"/>
            <a:ext cx="43053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8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2D2591B7-107D-4EE4-AE22-E87BA179F103}"/>
              </a:ext>
            </a:extLst>
          </p:cNvPr>
          <p:cNvSpPr/>
          <p:nvPr/>
        </p:nvSpPr>
        <p:spPr>
          <a:xfrm>
            <a:off x="4840701" y="5340849"/>
            <a:ext cx="150288" cy="150288"/>
          </a:xfrm>
          <a:prstGeom prst="rect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06954A8-5E8E-417F-87BE-56022CE97F75}"/>
              </a:ext>
            </a:extLst>
          </p:cNvPr>
          <p:cNvSpPr/>
          <p:nvPr/>
        </p:nvSpPr>
        <p:spPr>
          <a:xfrm>
            <a:off x="11147802" y="5340849"/>
            <a:ext cx="150288" cy="150288"/>
          </a:xfrm>
          <a:prstGeom prst="rect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4FC85B2-73E4-4D33-BEDE-06C12AD3A83B}"/>
              </a:ext>
            </a:extLst>
          </p:cNvPr>
          <p:cNvSpPr/>
          <p:nvPr/>
        </p:nvSpPr>
        <p:spPr>
          <a:xfrm>
            <a:off x="9223650" y="534084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CBFB2-3C14-492D-A70F-2D90A0333E6C}"/>
              </a:ext>
            </a:extLst>
          </p:cNvPr>
          <p:cNvSpPr txBox="1"/>
          <p:nvPr/>
        </p:nvSpPr>
        <p:spPr>
          <a:xfrm>
            <a:off x="5162366" y="5247482"/>
            <a:ext cx="1915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7484-0C0E-4FB4-9D36-3F080F8C7F52}"/>
              </a:ext>
            </a:extLst>
          </p:cNvPr>
          <p:cNvSpPr txBox="1"/>
          <p:nvPr/>
        </p:nvSpPr>
        <p:spPr>
          <a:xfrm>
            <a:off x="7982954" y="5247482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F1A37-3857-47E2-9F17-D3B9EEA5DB90}"/>
              </a:ext>
            </a:extLst>
          </p:cNvPr>
          <p:cNvSpPr txBox="1"/>
          <p:nvPr/>
        </p:nvSpPr>
        <p:spPr>
          <a:xfrm>
            <a:off x="9551178" y="5247482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5E167-CFA1-4779-9B82-473A401BEF8A}"/>
              </a:ext>
            </a:extLst>
          </p:cNvPr>
          <p:cNvSpPr txBox="1"/>
          <p:nvPr/>
        </p:nvSpPr>
        <p:spPr>
          <a:xfrm>
            <a:off x="11439239" y="5247482"/>
            <a:ext cx="892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840C3-8DBF-4E37-9439-E1151225705E}"/>
              </a:ext>
            </a:extLst>
          </p:cNvPr>
          <p:cNvSpPr txBox="1"/>
          <p:nvPr/>
        </p:nvSpPr>
        <p:spPr>
          <a:xfrm>
            <a:off x="8489157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5CDA27-EE2F-437E-B38C-DD8A7B695088}"/>
              </a:ext>
            </a:extLst>
          </p:cNvPr>
          <p:cNvCxnSpPr>
            <a:cxnSpLocks/>
          </p:cNvCxnSpPr>
          <p:nvPr/>
        </p:nvCxnSpPr>
        <p:spPr>
          <a:xfrm flipV="1">
            <a:off x="9020176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752A27-8D25-4050-AA7B-48AAE10F68F9}"/>
              </a:ext>
            </a:extLst>
          </p:cNvPr>
          <p:cNvSpPr txBox="1"/>
          <p:nvPr/>
        </p:nvSpPr>
        <p:spPr>
          <a:xfrm>
            <a:off x="10681493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0B224B-E3F8-44FE-BE40-558407975E8F}"/>
              </a:ext>
            </a:extLst>
          </p:cNvPr>
          <p:cNvCxnSpPr>
            <a:cxnSpLocks/>
          </p:cNvCxnSpPr>
          <p:nvPr/>
        </p:nvCxnSpPr>
        <p:spPr>
          <a:xfrm flipV="1">
            <a:off x="11212512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E4DC62-456F-4FD4-A1BC-A6D13ABA5815}"/>
              </a:ext>
            </a:extLst>
          </p:cNvPr>
          <p:cNvSpPr txBox="1"/>
          <p:nvPr/>
        </p:nvSpPr>
        <p:spPr>
          <a:xfrm>
            <a:off x="466217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B5A1E1-DFCD-41F7-8E07-48F4B7186451}"/>
              </a:ext>
            </a:extLst>
          </p:cNvPr>
          <p:cNvCxnSpPr>
            <a:cxnSpLocks/>
          </p:cNvCxnSpPr>
          <p:nvPr/>
        </p:nvCxnSpPr>
        <p:spPr>
          <a:xfrm flipH="1">
            <a:off x="461852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125317-1D7D-4255-AC39-3B0F86647D30}"/>
              </a:ext>
            </a:extLst>
          </p:cNvPr>
          <p:cNvSpPr txBox="1"/>
          <p:nvPr/>
        </p:nvSpPr>
        <p:spPr>
          <a:xfrm>
            <a:off x="6879214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754EE4-0B0F-42F6-AB6A-2B0D93EB1B02}"/>
              </a:ext>
            </a:extLst>
          </p:cNvPr>
          <p:cNvCxnSpPr>
            <a:cxnSpLocks/>
          </p:cNvCxnSpPr>
          <p:nvPr/>
        </p:nvCxnSpPr>
        <p:spPr>
          <a:xfrm flipH="1">
            <a:off x="6835558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14016-C1CF-450A-9256-132E0ED5AC2C}"/>
              </a:ext>
            </a:extLst>
          </p:cNvPr>
          <p:cNvSpPr/>
          <p:nvPr/>
        </p:nvSpPr>
        <p:spPr>
          <a:xfrm>
            <a:off x="7677491" y="5340849"/>
            <a:ext cx="150288" cy="150288"/>
          </a:xfrm>
          <a:prstGeom prst="rect">
            <a:avLst/>
          </a:prstGeom>
          <a:noFill/>
          <a:ln w="25400">
            <a:solidFill>
              <a:srgbClr val="3A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4050092" y="4122057"/>
            <a:ext cx="8751508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A2E7C73C-E0CC-49AA-837F-F499CC61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0092" y="5765053"/>
            <a:ext cx="4305300" cy="383857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F9D0E4F-4410-4CF6-905E-8230F1018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6300" y="5759844"/>
            <a:ext cx="43053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2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611</TotalTime>
  <Words>585</Words>
  <Application>Microsoft Office PowerPoint</Application>
  <PresentationFormat>A3 용지(297x420mm)</PresentationFormat>
  <Paragraphs>339</Paragraphs>
  <Slides>24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9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synthetic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안다원</dc:creator>
  <cp:lastModifiedBy>손상준</cp:lastModifiedBy>
  <cp:revision>64</cp:revision>
  <dcterms:created xsi:type="dcterms:W3CDTF">2020-09-05T07:41:18Z</dcterms:created>
  <dcterms:modified xsi:type="dcterms:W3CDTF">2021-10-05T22:47:41Z</dcterms:modified>
</cp:coreProperties>
</file>